
<file path=[Content_Types].xml><?xml version="1.0" encoding="utf-8"?>
<Types xmlns="http://schemas.openxmlformats.org/package/2006/content-types"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09" r:id="rId2"/>
    <p:sldId id="442" r:id="rId3"/>
    <p:sldId id="443" r:id="rId4"/>
    <p:sldId id="444" r:id="rId5"/>
    <p:sldId id="445" r:id="rId6"/>
  </p:sldIdLst>
  <p:sldSz cx="9144000" cy="6858000" type="screen4x3"/>
  <p:notesSz cx="9872663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5" pos="5602">
          <p15:clr>
            <a:srgbClr val="A4A3A4"/>
          </p15:clr>
        </p15:guide>
        <p15:guide id="7" orient="horz" pos="614" userDrawn="1">
          <p15:clr>
            <a:srgbClr val="A4A3A4"/>
          </p15:clr>
        </p15:guide>
        <p15:guide id="11" pos="3923" userDrawn="1">
          <p15:clr>
            <a:srgbClr val="A4A3A4"/>
          </p15:clr>
        </p15:guide>
        <p15:guide id="12" pos="793" userDrawn="1">
          <p15:clr>
            <a:srgbClr val="A4A3A4"/>
          </p15:clr>
        </p15:guide>
        <p15:guide id="14" orient="horz" pos="709" userDrawn="1">
          <p15:clr>
            <a:srgbClr val="A4A3A4"/>
          </p15:clr>
        </p15:guide>
        <p15:guide id="15" pos="295" userDrawn="1">
          <p15:clr>
            <a:srgbClr val="A4A3A4"/>
          </p15:clr>
        </p15:guide>
        <p15:guide id="16" orient="horz" pos="4247" userDrawn="1">
          <p15:clr>
            <a:srgbClr val="A4A3A4"/>
          </p15:clr>
        </p15:guide>
        <p15:guide id="18" pos="1973" userDrawn="1">
          <p15:clr>
            <a:srgbClr val="A4A3A4"/>
          </p15:clr>
        </p15:guide>
        <p15:guide id="19" pos="5511" userDrawn="1">
          <p15:clr>
            <a:srgbClr val="A4A3A4"/>
          </p15:clr>
        </p15:guide>
        <p15:guide id="21" orient="horz" pos="1026" userDrawn="1">
          <p15:clr>
            <a:srgbClr val="A4A3A4"/>
          </p15:clr>
        </p15:guide>
        <p15:guide id="22" orient="horz" pos="1207" userDrawn="1">
          <p15:clr>
            <a:srgbClr val="A4A3A4"/>
          </p15:clr>
        </p15:guide>
        <p15:guide id="23" pos="2109" userDrawn="1">
          <p15:clr>
            <a:srgbClr val="A4A3A4"/>
          </p15:clr>
        </p15:guide>
        <p15:guide id="24" orient="horz" pos="3974" userDrawn="1">
          <p15:clr>
            <a:srgbClr val="A4A3A4"/>
          </p15:clr>
        </p15:guide>
        <p15:guide id="25" orient="horz" pos="1570" userDrawn="1">
          <p15:clr>
            <a:srgbClr val="A4A3A4"/>
          </p15:clr>
        </p15:guide>
        <p15:guide id="26" pos="37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4495" userDrawn="1">
          <p15:clr>
            <a:srgbClr val="A4A3A4"/>
          </p15:clr>
        </p15:guide>
        <p15:guide id="3" orient="horz" pos="2142" userDrawn="1">
          <p15:clr>
            <a:srgbClr val="A4A3A4"/>
          </p15:clr>
        </p15:guide>
        <p15:guide id="4" pos="31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6D9F1"/>
    <a:srgbClr val="1F497D"/>
    <a:srgbClr val="173B73"/>
    <a:srgbClr val="A6585B"/>
    <a:srgbClr val="B8CCE4"/>
    <a:srgbClr val="EEEEEE"/>
    <a:srgbClr val="E6E6E6"/>
    <a:srgbClr val="F7F7F7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81" autoAdjust="0"/>
    <p:restoredTop sz="93605" autoAdjust="0"/>
  </p:normalViewPr>
  <p:slideViewPr>
    <p:cSldViewPr>
      <p:cViewPr varScale="1">
        <p:scale>
          <a:sx n="113" d="100"/>
          <a:sy n="113" d="100"/>
        </p:scale>
        <p:origin x="1722" y="108"/>
      </p:cViewPr>
      <p:guideLst>
        <p:guide orient="horz" pos="2251"/>
        <p:guide pos="5602"/>
        <p:guide orient="horz" pos="614"/>
        <p:guide pos="3923"/>
        <p:guide pos="793"/>
        <p:guide orient="horz" pos="709"/>
        <p:guide pos="295"/>
        <p:guide orient="horz" pos="4247"/>
        <p:guide pos="1973"/>
        <p:guide pos="5511"/>
        <p:guide orient="horz" pos="1026"/>
        <p:guide orient="horz" pos="1207"/>
        <p:guide pos="2109"/>
        <p:guide orient="horz" pos="3974"/>
        <p:guide orient="horz" pos="1570"/>
        <p:guide pos="37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 showGuides="1">
      <p:cViewPr varScale="1">
        <p:scale>
          <a:sx n="118" d="100"/>
          <a:sy n="118" d="100"/>
        </p:scale>
        <p:origin x="2052" y="90"/>
      </p:cViewPr>
      <p:guideLst>
        <p:guide orient="horz" pos="3128"/>
        <p:guide pos="4495"/>
        <p:guide orient="horz" pos="2142"/>
        <p:guide pos="31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9230" cy="339884"/>
          </a:xfrm>
          <a:prstGeom prst="rect">
            <a:avLst/>
          </a:prstGeom>
        </p:spPr>
        <p:txBody>
          <a:bodyPr vert="horz" lIns="91312" tIns="45655" rIns="91312" bIns="4565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91129" y="0"/>
            <a:ext cx="4279230" cy="339884"/>
          </a:xfrm>
          <a:prstGeom prst="rect">
            <a:avLst/>
          </a:prstGeom>
        </p:spPr>
        <p:txBody>
          <a:bodyPr vert="horz" lIns="91312" tIns="45655" rIns="91312" bIns="45655" rtlCol="0"/>
          <a:lstStyle>
            <a:lvl1pPr algn="r">
              <a:defRPr sz="1200"/>
            </a:lvl1pPr>
          </a:lstStyle>
          <a:p>
            <a:fld id="{492E7088-C3DA-4743-A7EE-3761ECEEB8FF}" type="datetimeFigureOut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700"/>
            <a:ext cx="4279230" cy="339884"/>
          </a:xfrm>
          <a:prstGeom prst="rect">
            <a:avLst/>
          </a:prstGeom>
        </p:spPr>
        <p:txBody>
          <a:bodyPr vert="horz" lIns="91312" tIns="45655" rIns="91312" bIns="4565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91129" y="6456700"/>
            <a:ext cx="4279230" cy="339884"/>
          </a:xfrm>
          <a:prstGeom prst="rect">
            <a:avLst/>
          </a:prstGeom>
        </p:spPr>
        <p:txBody>
          <a:bodyPr vert="horz" lIns="91312" tIns="45655" rIns="91312" bIns="45655" rtlCol="0" anchor="b"/>
          <a:lstStyle>
            <a:lvl1pPr algn="r">
              <a:defRPr sz="1200"/>
            </a:lvl1pPr>
          </a:lstStyle>
          <a:p>
            <a:fld id="{0D359852-4DAF-4CFA-97D5-1EF6BDCC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5961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278155" cy="339884"/>
          </a:xfrm>
          <a:prstGeom prst="rect">
            <a:avLst/>
          </a:prstGeom>
        </p:spPr>
        <p:txBody>
          <a:bodyPr vert="horz" lIns="91312" tIns="45655" rIns="91312" bIns="4565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231" y="0"/>
            <a:ext cx="4278155" cy="339884"/>
          </a:xfrm>
          <a:prstGeom prst="rect">
            <a:avLst/>
          </a:prstGeom>
        </p:spPr>
        <p:txBody>
          <a:bodyPr vert="horz" lIns="91312" tIns="45655" rIns="91312" bIns="45655" rtlCol="0"/>
          <a:lstStyle>
            <a:lvl1pPr algn="r">
              <a:defRPr sz="1200"/>
            </a:lvl1pPr>
          </a:lstStyle>
          <a:p>
            <a:fld id="{A4ED8AC4-70F9-4970-9041-4F2F7751F02A}" type="datetimeFigureOut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5" rIns="91312" bIns="4565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267" y="3228898"/>
            <a:ext cx="7898130" cy="3058954"/>
          </a:xfrm>
          <a:prstGeom prst="rect">
            <a:avLst/>
          </a:prstGeom>
        </p:spPr>
        <p:txBody>
          <a:bodyPr vert="horz" lIns="91312" tIns="45655" rIns="91312" bIns="4565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6456614"/>
            <a:ext cx="4278155" cy="339884"/>
          </a:xfrm>
          <a:prstGeom prst="rect">
            <a:avLst/>
          </a:prstGeom>
        </p:spPr>
        <p:txBody>
          <a:bodyPr vert="horz" lIns="91312" tIns="45655" rIns="91312" bIns="4565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231" y="6456614"/>
            <a:ext cx="4278155" cy="339884"/>
          </a:xfrm>
          <a:prstGeom prst="rect">
            <a:avLst/>
          </a:prstGeom>
        </p:spPr>
        <p:txBody>
          <a:bodyPr vert="horz" lIns="91312" tIns="45655" rIns="91312" bIns="45655" rtlCol="0" anchor="b"/>
          <a:lstStyle>
            <a:lvl1pPr algn="r">
              <a:defRPr sz="1200"/>
            </a:lvl1pPr>
          </a:lstStyle>
          <a:p>
            <a:fld id="{BB1DEBC8-2F4F-43F2-A26A-8836250D28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2741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749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1879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8210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9816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763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5074727"/>
            <a:ext cx="9144001" cy="1783273"/>
          </a:xfrm>
          <a:prstGeom prst="rect">
            <a:avLst/>
          </a:prstGeom>
          <a:solidFill>
            <a:srgbClr val="173B73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57200" y="5229200"/>
            <a:ext cx="8229600" cy="59314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현대건설</a:t>
            </a:r>
            <a:r>
              <a:rPr lang="en-US" altLang="ko-KR" dirty="0"/>
              <a:t>OOOOO</a:t>
            </a:r>
            <a:r>
              <a:rPr lang="ko-KR" altLang="en-US" dirty="0"/>
              <a:t>사업본부</a:t>
            </a:r>
          </a:p>
        </p:txBody>
      </p:sp>
      <p:sp>
        <p:nvSpPr>
          <p:cNvPr id="7" name="그림 개체 틀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074727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ko-KR" altLang="en-US" dirty="0"/>
              <a:t>조감도</a:t>
            </a:r>
            <a:r>
              <a:rPr lang="en-US" altLang="ko-KR" dirty="0"/>
              <a:t>(1page)</a:t>
            </a:r>
          </a:p>
          <a:p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0" y="5733256"/>
            <a:ext cx="8496300" cy="776288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OOOOOOOOOOOO</a:t>
            </a:r>
            <a:r>
              <a:rPr lang="ko-KR" altLang="en-US" dirty="0"/>
              <a:t>현장</a:t>
            </a:r>
          </a:p>
        </p:txBody>
      </p:sp>
      <p:pic>
        <p:nvPicPr>
          <p:cNvPr id="16" name="Picture 2" descr="D:\★바탕화면\2015신규CI\2015_CI\국문_현대건설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54442"/>
            <a:ext cx="1156769" cy="25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3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왼쪽정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628775"/>
            <a:ext cx="9144000" cy="5229225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ko-KR" altLang="en-US" dirty="0"/>
              <a:t>조감도 </a:t>
            </a:r>
            <a:r>
              <a:rPr lang="en-US" altLang="ko-KR" dirty="0"/>
              <a:t>/ </a:t>
            </a:r>
            <a:r>
              <a:rPr lang="ko-KR" altLang="en-US" dirty="0"/>
              <a:t>사각형박스 </a:t>
            </a:r>
            <a:r>
              <a:rPr lang="en-US" altLang="ko-KR" dirty="0"/>
              <a:t>(</a:t>
            </a:r>
            <a:r>
              <a:rPr lang="ko-KR" altLang="en-US" dirty="0"/>
              <a:t>투명도 </a:t>
            </a:r>
            <a:r>
              <a:rPr lang="en-US" altLang="ko-KR" dirty="0"/>
              <a:t>40%, R 23/G 59/B115)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19198" y="332656"/>
            <a:ext cx="3816424" cy="697902"/>
          </a:xfrm>
        </p:spPr>
        <p:txBody>
          <a:bodyPr>
            <a:normAutofit/>
          </a:bodyPr>
          <a:lstStyle>
            <a:lvl1pPr algn="l">
              <a:defRPr sz="2800" b="1">
                <a:latin typeface="+mn-ea"/>
                <a:ea typeface="+mn-ea"/>
              </a:defRPr>
            </a:lvl1pPr>
          </a:lstStyle>
          <a:p>
            <a:r>
              <a:rPr lang="en-US" altLang="ko-KR" dirty="0"/>
              <a:t>OOOOOOOOOO</a:t>
            </a:r>
            <a:r>
              <a:rPr lang="ko-KR" altLang="en-US" dirty="0"/>
              <a:t>현장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9859" y="1644055"/>
            <a:ext cx="9163719" cy="5230341"/>
          </a:xfrm>
          <a:prstGeom prst="rect">
            <a:avLst/>
          </a:prstGeom>
          <a:solidFill>
            <a:srgbClr val="173B73">
              <a:alpha val="60000"/>
            </a:srgbClr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9" name="Picture 2" descr="D:\★바탕화면\2015신규CI\2015_CI\국문_현대건설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335" y="6388618"/>
            <a:ext cx="1156769" cy="25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 userDrawn="1"/>
        </p:nvSpPr>
        <p:spPr>
          <a:xfrm>
            <a:off x="395536" y="2501280"/>
            <a:ext cx="17281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회사 개요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사업본부 소개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해외진출 현황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공사 위치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공사 개요 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사업 계획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안전 관리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사회공헌활동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그 외</a:t>
            </a:r>
          </a:p>
        </p:txBody>
      </p:sp>
      <p:sp>
        <p:nvSpPr>
          <p:cNvPr id="6" name="직사각형 5"/>
          <p:cNvSpPr/>
          <p:nvPr userDrawn="1"/>
        </p:nvSpPr>
        <p:spPr>
          <a:xfrm>
            <a:off x="323528" y="764704"/>
            <a:ext cx="2914155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Contents 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0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오른쪽정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628775"/>
            <a:ext cx="9144000" cy="5229225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ko-KR" altLang="en-US" dirty="0"/>
              <a:t>조감도 </a:t>
            </a:r>
            <a:r>
              <a:rPr lang="en-US" altLang="ko-KR" dirty="0"/>
              <a:t>/ </a:t>
            </a:r>
            <a:r>
              <a:rPr lang="ko-KR" altLang="en-US" dirty="0"/>
              <a:t>사각형박스 </a:t>
            </a:r>
            <a:r>
              <a:rPr lang="en-US" altLang="ko-KR" dirty="0"/>
              <a:t>(</a:t>
            </a:r>
            <a:r>
              <a:rPr lang="ko-KR" altLang="en-US" dirty="0"/>
              <a:t>투명도 </a:t>
            </a:r>
            <a:r>
              <a:rPr lang="en-US" altLang="ko-KR" dirty="0"/>
              <a:t>40%, R 23/G 59/B115)</a:t>
            </a:r>
            <a:endParaRPr lang="ko-KR" altLang="en-US" dirty="0"/>
          </a:p>
        </p:txBody>
      </p:sp>
      <p:sp>
        <p:nvSpPr>
          <p:cNvPr id="18" name="직사각형 17"/>
          <p:cNvSpPr/>
          <p:nvPr userDrawn="1"/>
        </p:nvSpPr>
        <p:spPr>
          <a:xfrm>
            <a:off x="-1" y="1628800"/>
            <a:ext cx="9163719" cy="5230341"/>
          </a:xfrm>
          <a:prstGeom prst="rect">
            <a:avLst/>
          </a:prstGeom>
          <a:solidFill>
            <a:srgbClr val="173B73">
              <a:alpha val="60000"/>
            </a:srgbClr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9" name="Picture 2" descr="D:\★바탕화면\2015신규CI\2015_CI\국문_현대건설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335" y="6388618"/>
            <a:ext cx="1156769" cy="25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제목 1"/>
          <p:cNvSpPr>
            <a:spLocks noGrp="1"/>
          </p:cNvSpPr>
          <p:nvPr>
            <p:ph type="title" hasCustomPrompt="1"/>
          </p:nvPr>
        </p:nvSpPr>
        <p:spPr>
          <a:xfrm>
            <a:off x="5035449" y="332656"/>
            <a:ext cx="3816424" cy="697902"/>
          </a:xfrm>
        </p:spPr>
        <p:txBody>
          <a:bodyPr>
            <a:normAutofit/>
          </a:bodyPr>
          <a:lstStyle>
            <a:lvl1pPr algn="r">
              <a:defRPr sz="2800" b="1">
                <a:latin typeface="+mn-ea"/>
                <a:ea typeface="+mn-ea"/>
              </a:defRPr>
            </a:lvl1pPr>
          </a:lstStyle>
          <a:p>
            <a:r>
              <a:rPr lang="en-US" altLang="ko-KR" dirty="0"/>
              <a:t>OOOOOOOOOO</a:t>
            </a:r>
            <a:r>
              <a:rPr lang="ko-KR" altLang="en-US" dirty="0"/>
              <a:t>현장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21" name="직사각형 20"/>
          <p:cNvSpPr/>
          <p:nvPr userDrawn="1"/>
        </p:nvSpPr>
        <p:spPr>
          <a:xfrm>
            <a:off x="5933476" y="764704"/>
            <a:ext cx="2914155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Contents 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81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1187624" y="-9193"/>
            <a:ext cx="7956376" cy="6876386"/>
          </a:xfrm>
          <a:prstGeom prst="rect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051720" y="274638"/>
            <a:ext cx="6552728" cy="9221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현대건설 소개</a:t>
            </a:r>
          </a:p>
        </p:txBody>
      </p:sp>
      <p:sp>
        <p:nvSpPr>
          <p:cNvPr id="7" name="이등변 삼각형 6"/>
          <p:cNvSpPr/>
          <p:nvPr userDrawn="1"/>
        </p:nvSpPr>
        <p:spPr>
          <a:xfrm rot="5400000">
            <a:off x="1130865" y="383237"/>
            <a:ext cx="581572" cy="468054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1141939" y="351706"/>
            <a:ext cx="386675" cy="503461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rgbClr val="173B73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1"/>
          </p:nvPr>
        </p:nvSpPr>
        <p:spPr>
          <a:xfrm>
            <a:off x="2124075" y="1628775"/>
            <a:ext cx="6408738" cy="475297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>
              <a:defRPr sz="2000" b="1">
                <a:solidFill>
                  <a:schemeClr val="bg1"/>
                </a:solidFill>
              </a:defRPr>
            </a:lvl2pPr>
            <a:lvl3pPr>
              <a:defRPr sz="2000" b="1">
                <a:solidFill>
                  <a:schemeClr val="bg1"/>
                </a:solidFill>
              </a:defRPr>
            </a:lvl3pPr>
            <a:lvl4pPr>
              <a:defRPr sz="2000" b="1">
                <a:solidFill>
                  <a:schemeClr val="bg1"/>
                </a:solidFill>
              </a:defRPr>
            </a:lvl4pPr>
            <a:lvl5pPr>
              <a:defRPr sz="2000" b="1">
                <a:solidFill>
                  <a:schemeClr val="bg1"/>
                </a:solidFill>
              </a:defRPr>
            </a:lvl5pPr>
          </a:lstStyle>
          <a:p>
            <a:pPr lvl="0"/>
            <a:endParaRPr lang="en-US" altLang="ko-KR" dirty="0"/>
          </a:p>
        </p:txBody>
      </p:sp>
      <p:pic>
        <p:nvPicPr>
          <p:cNvPr id="12" name="Picture 2" descr="C:\Users\hdec\Desktop\2015신규CI\2015_CI\현대건설CI_국문가로_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4" y="6526869"/>
            <a:ext cx="870148" cy="2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 userDrawn="1"/>
        </p:nvSpPr>
        <p:spPr>
          <a:xfrm>
            <a:off x="2051720" y="1196752"/>
            <a:ext cx="3114092" cy="457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75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25184" y="-9193"/>
            <a:ext cx="230096" cy="6876386"/>
          </a:xfrm>
          <a:prstGeom prst="rect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이등변 삼각형 5"/>
          <p:cNvSpPr/>
          <p:nvPr userDrawn="1"/>
        </p:nvSpPr>
        <p:spPr>
          <a:xfrm rot="5400000">
            <a:off x="148153" y="383237"/>
            <a:ext cx="581572" cy="468054"/>
          </a:xfrm>
          <a:prstGeom prst="triangle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hdec\Desktop\2015신규CI\2015_CI\현대건설CI_국문가로_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176339"/>
            <a:ext cx="1128484" cy="27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107504" y="376684"/>
            <a:ext cx="550788" cy="503461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2" hasCustomPrompt="1"/>
          </p:nvPr>
        </p:nvSpPr>
        <p:spPr>
          <a:xfrm>
            <a:off x="698500" y="363055"/>
            <a:ext cx="4575175" cy="544996"/>
          </a:xfrm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ko-KR" altLang="en-US" dirty="0"/>
              <a:t>제목</a:t>
            </a:r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3" hasCustomPrompt="1"/>
          </p:nvPr>
        </p:nvSpPr>
        <p:spPr>
          <a:xfrm>
            <a:off x="701541" y="978297"/>
            <a:ext cx="6624215" cy="431626"/>
          </a:xfrm>
        </p:spPr>
        <p:txBody>
          <a:bodyPr>
            <a:normAutofit/>
          </a:bodyPr>
          <a:lstStyle>
            <a:lvl1pPr marL="0" indent="0">
              <a:buNone/>
              <a:defRPr sz="1400" b="1">
                <a:latin typeface="+mn-ea"/>
                <a:ea typeface="+mn-ea"/>
              </a:defRPr>
            </a:lvl1pPr>
          </a:lstStyle>
          <a:p>
            <a:pPr lvl="0"/>
            <a:r>
              <a:rPr lang="ko-KR" altLang="en-US" dirty="0"/>
              <a:t>소제목 </a:t>
            </a:r>
            <a:r>
              <a:rPr lang="en-US" altLang="ko-KR" dirty="0"/>
              <a:t>(OOOOOO)</a:t>
            </a:r>
            <a:endParaRPr lang="ko-KR" alt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8896350" y="6640514"/>
            <a:ext cx="247650" cy="217487"/>
          </a:xfrm>
          <a:prstGeom prst="rect">
            <a:avLst/>
          </a:prstGeom>
          <a:solidFill>
            <a:srgbClr val="173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바닥글 개체 틀 2"/>
          <p:cNvSpPr>
            <a:spLocks noGrp="1"/>
          </p:cNvSpPr>
          <p:nvPr>
            <p:ph type="ftr" sz="quarter" idx="20"/>
          </p:nvPr>
        </p:nvSpPr>
        <p:spPr>
          <a:xfrm>
            <a:off x="6323012" y="6636995"/>
            <a:ext cx="2573338" cy="216877"/>
          </a:xfrm>
        </p:spPr>
        <p:txBody>
          <a:bodyPr/>
          <a:lstStyle>
            <a:lvl1pPr algn="r">
              <a:defRPr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ko-KR" altLang="en-US" sz="800"/>
              <a:t>힐스테이트 동탄역 센트릭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92788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-조직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25184" y="-9193"/>
            <a:ext cx="230096" cy="6876386"/>
          </a:xfrm>
          <a:prstGeom prst="rect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이등변 삼각형 5"/>
          <p:cNvSpPr/>
          <p:nvPr userDrawn="1"/>
        </p:nvSpPr>
        <p:spPr>
          <a:xfrm rot="5400000">
            <a:off x="148153" y="383237"/>
            <a:ext cx="581572" cy="468054"/>
          </a:xfrm>
          <a:prstGeom prst="triangle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hdec\Desktop\2015신규CI\2015_CI\현대건설CI_국문가로_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176339"/>
            <a:ext cx="1128484" cy="27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107504" y="376684"/>
            <a:ext cx="550788" cy="503461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2" hasCustomPrompt="1"/>
          </p:nvPr>
        </p:nvSpPr>
        <p:spPr>
          <a:xfrm>
            <a:off x="698500" y="363055"/>
            <a:ext cx="4575175" cy="544996"/>
          </a:xfrm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ko-KR" altLang="en-US" dirty="0"/>
              <a:t>조직도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6"/>
          </p:nvPr>
        </p:nvSpPr>
        <p:spPr>
          <a:xfrm>
            <a:off x="8430021" y="6669361"/>
            <a:ext cx="348854" cy="188640"/>
          </a:xfrm>
        </p:spPr>
        <p:txBody>
          <a:bodyPr/>
          <a:lstStyle>
            <a:lvl1pPr algn="l">
              <a:defRPr sz="800" b="1">
                <a:solidFill>
                  <a:schemeClr val="bg1"/>
                </a:solidFill>
              </a:defRPr>
            </a:lvl1pPr>
          </a:lstStyle>
          <a:p>
            <a:fld id="{7FBE2E80-B9DA-44FF-B53A-54FD5C16453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8"/>
          </p:nvPr>
        </p:nvSpPr>
        <p:spPr>
          <a:xfrm>
            <a:off x="5946238" y="6650295"/>
            <a:ext cx="2574414" cy="235089"/>
          </a:xfrm>
        </p:spPr>
        <p:txBody>
          <a:bodyPr/>
          <a:lstStyle>
            <a:lvl1pPr algn="r">
              <a:defRPr sz="800" b="1">
                <a:solidFill>
                  <a:srgbClr val="173B73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힐스테이트 동탄역 센트릭</a:t>
            </a:r>
            <a:endParaRPr lang="ko-KR" altLang="en-US" dirty="0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1475656" y="3443888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왼쪽 대괄호 13"/>
          <p:cNvSpPr/>
          <p:nvPr userDrawn="1"/>
        </p:nvSpPr>
        <p:spPr>
          <a:xfrm rot="5400000">
            <a:off x="4499929" y="-444478"/>
            <a:ext cx="504182" cy="6552728"/>
          </a:xfrm>
          <a:prstGeom prst="leftBracket">
            <a:avLst>
              <a:gd name="adj" fmla="val 0"/>
            </a:avLst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4721665" y="2363768"/>
            <a:ext cx="0" cy="720205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3087253" y="2579795"/>
            <a:ext cx="0" cy="2736301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6367033" y="2579795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표 1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81938764"/>
              </p:ext>
            </p:extLst>
          </p:nvPr>
        </p:nvGraphicFramePr>
        <p:xfrm>
          <a:off x="3862667" y="173058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>
                          <a:solidFill>
                            <a:schemeClr val="bg1"/>
                          </a:solidFill>
                        </a:rPr>
                        <a:t>현장 소장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 userDrawn="1"/>
        </p:nvSpPr>
        <p:spPr>
          <a:xfrm>
            <a:off x="2338277" y="2701871"/>
            <a:ext cx="1478626" cy="190875"/>
          </a:xfrm>
          <a:prstGeom prst="rect">
            <a:avLst/>
          </a:prstGeom>
          <a:solidFill>
            <a:srgbClr val="173B7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  사</a:t>
            </a:r>
          </a:p>
        </p:txBody>
      </p:sp>
      <p:sp>
        <p:nvSpPr>
          <p:cNvPr id="29" name="직사각형 28"/>
          <p:cNvSpPr/>
          <p:nvPr userDrawn="1"/>
        </p:nvSpPr>
        <p:spPr>
          <a:xfrm>
            <a:off x="3982352" y="2701871"/>
            <a:ext cx="1478626" cy="190875"/>
          </a:xfrm>
          <a:prstGeom prst="rect">
            <a:avLst/>
          </a:prstGeom>
          <a:solidFill>
            <a:srgbClr val="173B7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품  질</a:t>
            </a:r>
          </a:p>
        </p:txBody>
      </p:sp>
      <p:sp>
        <p:nvSpPr>
          <p:cNvPr id="30" name="직사각형 29"/>
          <p:cNvSpPr/>
          <p:nvPr userDrawn="1"/>
        </p:nvSpPr>
        <p:spPr>
          <a:xfrm>
            <a:off x="5627720" y="2701871"/>
            <a:ext cx="1478626" cy="190875"/>
          </a:xfrm>
          <a:prstGeom prst="rect">
            <a:avLst/>
          </a:prstGeom>
          <a:solidFill>
            <a:srgbClr val="173B7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안  전</a:t>
            </a:r>
          </a:p>
        </p:txBody>
      </p:sp>
      <p:sp>
        <p:nvSpPr>
          <p:cNvPr id="31" name="직사각형 30"/>
          <p:cNvSpPr/>
          <p:nvPr userDrawn="1"/>
        </p:nvSpPr>
        <p:spPr>
          <a:xfrm>
            <a:off x="7246880" y="2701871"/>
            <a:ext cx="1478626" cy="190875"/>
          </a:xfrm>
          <a:prstGeom prst="rect">
            <a:avLst/>
          </a:prstGeom>
          <a:solidFill>
            <a:srgbClr val="173B7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관  리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9"/>
          </p:nvPr>
        </p:nvSpPr>
        <p:spPr>
          <a:xfrm>
            <a:off x="3862667" y="172876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20" hasCustomPrompt="1"/>
          </p:nvPr>
        </p:nvSpPr>
        <p:spPr>
          <a:xfrm>
            <a:off x="4413698" y="196929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49" name="텍스트 개체 틀 48"/>
          <p:cNvSpPr>
            <a:spLocks noGrp="1"/>
          </p:cNvSpPr>
          <p:nvPr>
            <p:ph type="body" sz="quarter" idx="21" hasCustomPrompt="1"/>
          </p:nvPr>
        </p:nvSpPr>
        <p:spPr>
          <a:xfrm>
            <a:off x="4787639" y="196691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22" hasCustomPrompt="1"/>
          </p:nvPr>
        </p:nvSpPr>
        <p:spPr>
          <a:xfrm>
            <a:off x="4776788" y="217646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55" name="제목 3"/>
          <p:cNvSpPr txBox="1">
            <a:spLocks/>
          </p:cNvSpPr>
          <p:nvPr userDrawn="1"/>
        </p:nvSpPr>
        <p:spPr>
          <a:xfrm>
            <a:off x="717110" y="978297"/>
            <a:ext cx="6291115" cy="290463"/>
          </a:xfrm>
          <a:prstGeom prst="rect">
            <a:avLst/>
          </a:prstGeom>
        </p:spPr>
        <p:txBody>
          <a:bodyPr>
            <a:normAutofit fontScale="30000" lnSpcReduction="20000"/>
          </a:bodyPr>
          <a:lstStyle>
            <a:defPPr>
              <a:defRPr lang="ko-KR"/>
            </a:defPPr>
            <a:lvl1pPr>
              <a:spcBef>
                <a:spcPct val="0"/>
              </a:spcBef>
              <a:buNone/>
              <a:defRPr sz="44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>
                <a:latin typeface="+mn-ea"/>
                <a:ea typeface="+mn-ea"/>
              </a:rPr>
              <a:t>현장 조직도 </a:t>
            </a:r>
            <a:r>
              <a:rPr lang="en-US" altLang="ko-KR" dirty="0">
                <a:latin typeface="+mn-ea"/>
                <a:ea typeface="+mn-ea"/>
              </a:rPr>
              <a:t>(Organization of the Site)</a:t>
            </a:r>
            <a:r>
              <a:rPr lang="ko-KR" altLang="en-US" dirty="0">
                <a:latin typeface="+mn-ea"/>
                <a:ea typeface="+mn-ea"/>
              </a:rPr>
              <a:t> </a:t>
            </a:r>
          </a:p>
        </p:txBody>
      </p:sp>
      <p:cxnSp>
        <p:nvCxnSpPr>
          <p:cNvPr id="56" name="직선 연결선 55"/>
          <p:cNvCxnSpPr/>
          <p:nvPr userDrawn="1"/>
        </p:nvCxnSpPr>
        <p:spPr>
          <a:xfrm>
            <a:off x="672965" y="908720"/>
            <a:ext cx="123473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표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4204673"/>
              </p:ext>
            </p:extLst>
          </p:nvPr>
        </p:nvGraphicFramePr>
        <p:xfrm>
          <a:off x="737884" y="2990725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3" name="그림 개체 틀 2"/>
          <p:cNvSpPr>
            <a:spLocks noGrp="1"/>
          </p:cNvSpPr>
          <p:nvPr>
            <p:ph type="pic" sz="quarter" idx="23"/>
          </p:nvPr>
        </p:nvSpPr>
        <p:spPr>
          <a:xfrm>
            <a:off x="737884" y="2988909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64" name="텍스트 개체 틀 46"/>
          <p:cNvSpPr>
            <a:spLocks noGrp="1"/>
          </p:cNvSpPr>
          <p:nvPr>
            <p:ph type="body" sz="quarter" idx="24" hasCustomPrompt="1"/>
          </p:nvPr>
        </p:nvSpPr>
        <p:spPr>
          <a:xfrm>
            <a:off x="1288915" y="3229435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65" name="텍스트 개체 틀 48"/>
          <p:cNvSpPr>
            <a:spLocks noGrp="1"/>
          </p:cNvSpPr>
          <p:nvPr>
            <p:ph type="body" sz="quarter" idx="25" hasCustomPrompt="1"/>
          </p:nvPr>
        </p:nvSpPr>
        <p:spPr>
          <a:xfrm>
            <a:off x="1662856" y="3227054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66" name="텍스트 개체 틀 51"/>
          <p:cNvSpPr>
            <a:spLocks noGrp="1"/>
          </p:cNvSpPr>
          <p:nvPr>
            <p:ph type="body" sz="quarter" idx="26" hasCustomPrompt="1"/>
          </p:nvPr>
        </p:nvSpPr>
        <p:spPr>
          <a:xfrm>
            <a:off x="1652005" y="3436604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68" name="텍스트 개체 틀 67"/>
          <p:cNvSpPr>
            <a:spLocks noGrp="1"/>
          </p:cNvSpPr>
          <p:nvPr>
            <p:ph type="body" sz="quarter" idx="27" hasCustomPrompt="1"/>
          </p:nvPr>
        </p:nvSpPr>
        <p:spPr>
          <a:xfrm>
            <a:off x="1292270" y="2990725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1975805"/>
              </p:ext>
            </p:extLst>
          </p:nvPr>
        </p:nvGraphicFramePr>
        <p:xfrm>
          <a:off x="737884" y="3738706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0" name="그림 개체 틀 2"/>
          <p:cNvSpPr>
            <a:spLocks noGrp="1"/>
          </p:cNvSpPr>
          <p:nvPr>
            <p:ph type="pic" sz="quarter" idx="28"/>
          </p:nvPr>
        </p:nvSpPr>
        <p:spPr>
          <a:xfrm>
            <a:off x="737884" y="3736890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71" name="텍스트 개체 틀 46"/>
          <p:cNvSpPr>
            <a:spLocks noGrp="1"/>
          </p:cNvSpPr>
          <p:nvPr>
            <p:ph type="body" sz="quarter" idx="29" hasCustomPrompt="1"/>
          </p:nvPr>
        </p:nvSpPr>
        <p:spPr>
          <a:xfrm>
            <a:off x="1288915" y="3977416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72" name="텍스트 개체 틀 48"/>
          <p:cNvSpPr>
            <a:spLocks noGrp="1"/>
          </p:cNvSpPr>
          <p:nvPr>
            <p:ph type="body" sz="quarter" idx="30" hasCustomPrompt="1"/>
          </p:nvPr>
        </p:nvSpPr>
        <p:spPr>
          <a:xfrm>
            <a:off x="1662856" y="3975035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73" name="텍스트 개체 틀 51"/>
          <p:cNvSpPr>
            <a:spLocks noGrp="1"/>
          </p:cNvSpPr>
          <p:nvPr>
            <p:ph type="body" sz="quarter" idx="31" hasCustomPrompt="1"/>
          </p:nvPr>
        </p:nvSpPr>
        <p:spPr>
          <a:xfrm>
            <a:off x="1652005" y="4184585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74" name="텍스트 개체 틀 67"/>
          <p:cNvSpPr>
            <a:spLocks noGrp="1"/>
          </p:cNvSpPr>
          <p:nvPr>
            <p:ph type="body" sz="quarter" idx="32" hasCustomPrompt="1"/>
          </p:nvPr>
        </p:nvSpPr>
        <p:spPr>
          <a:xfrm>
            <a:off x="1292270" y="3738706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75" name="표 7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89550062"/>
              </p:ext>
            </p:extLst>
          </p:nvPr>
        </p:nvGraphicFramePr>
        <p:xfrm>
          <a:off x="737884" y="453079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6" name="그림 개체 틀 2"/>
          <p:cNvSpPr>
            <a:spLocks noGrp="1"/>
          </p:cNvSpPr>
          <p:nvPr>
            <p:ph type="pic" sz="quarter" idx="33"/>
          </p:nvPr>
        </p:nvSpPr>
        <p:spPr>
          <a:xfrm>
            <a:off x="737884" y="452897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77" name="텍스트 개체 틀 46"/>
          <p:cNvSpPr>
            <a:spLocks noGrp="1"/>
          </p:cNvSpPr>
          <p:nvPr>
            <p:ph type="body" sz="quarter" idx="34" hasCustomPrompt="1"/>
          </p:nvPr>
        </p:nvSpPr>
        <p:spPr>
          <a:xfrm>
            <a:off x="1288915" y="476950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78" name="텍스트 개체 틀 48"/>
          <p:cNvSpPr>
            <a:spLocks noGrp="1"/>
          </p:cNvSpPr>
          <p:nvPr>
            <p:ph type="body" sz="quarter" idx="35" hasCustomPrompt="1"/>
          </p:nvPr>
        </p:nvSpPr>
        <p:spPr>
          <a:xfrm>
            <a:off x="1662856" y="476712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79" name="텍스트 개체 틀 51"/>
          <p:cNvSpPr>
            <a:spLocks noGrp="1"/>
          </p:cNvSpPr>
          <p:nvPr>
            <p:ph type="body" sz="quarter" idx="36" hasCustomPrompt="1"/>
          </p:nvPr>
        </p:nvSpPr>
        <p:spPr>
          <a:xfrm>
            <a:off x="1652005" y="497667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80" name="텍스트 개체 틀 67"/>
          <p:cNvSpPr>
            <a:spLocks noGrp="1"/>
          </p:cNvSpPr>
          <p:nvPr>
            <p:ph type="body" sz="quarter" idx="37" hasCustomPrompt="1"/>
          </p:nvPr>
        </p:nvSpPr>
        <p:spPr>
          <a:xfrm>
            <a:off x="1292270" y="4530794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81" name="표 8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46437319"/>
              </p:ext>
            </p:extLst>
          </p:nvPr>
        </p:nvGraphicFramePr>
        <p:xfrm>
          <a:off x="737884" y="5306960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2" name="그림 개체 틀 2"/>
          <p:cNvSpPr>
            <a:spLocks noGrp="1"/>
          </p:cNvSpPr>
          <p:nvPr>
            <p:ph type="pic" sz="quarter" idx="38"/>
          </p:nvPr>
        </p:nvSpPr>
        <p:spPr>
          <a:xfrm>
            <a:off x="737884" y="5305144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83" name="텍스트 개체 틀 46"/>
          <p:cNvSpPr>
            <a:spLocks noGrp="1"/>
          </p:cNvSpPr>
          <p:nvPr>
            <p:ph type="body" sz="quarter" idx="39" hasCustomPrompt="1"/>
          </p:nvPr>
        </p:nvSpPr>
        <p:spPr>
          <a:xfrm>
            <a:off x="1288915" y="5545670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84" name="텍스트 개체 틀 48"/>
          <p:cNvSpPr>
            <a:spLocks noGrp="1"/>
          </p:cNvSpPr>
          <p:nvPr>
            <p:ph type="body" sz="quarter" idx="40" hasCustomPrompt="1"/>
          </p:nvPr>
        </p:nvSpPr>
        <p:spPr>
          <a:xfrm>
            <a:off x="1662856" y="5543289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85" name="텍스트 개체 틀 51"/>
          <p:cNvSpPr>
            <a:spLocks noGrp="1"/>
          </p:cNvSpPr>
          <p:nvPr>
            <p:ph type="body" sz="quarter" idx="41" hasCustomPrompt="1"/>
          </p:nvPr>
        </p:nvSpPr>
        <p:spPr>
          <a:xfrm>
            <a:off x="1652005" y="5752839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86" name="텍스트 개체 틀 67"/>
          <p:cNvSpPr>
            <a:spLocks noGrp="1"/>
          </p:cNvSpPr>
          <p:nvPr>
            <p:ph type="body" sz="quarter" idx="42" hasCustomPrompt="1"/>
          </p:nvPr>
        </p:nvSpPr>
        <p:spPr>
          <a:xfrm>
            <a:off x="1292270" y="5306960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sp>
        <p:nvSpPr>
          <p:cNvPr id="88" name="텍스트 개체 틀 87"/>
          <p:cNvSpPr>
            <a:spLocks noGrp="1"/>
          </p:cNvSpPr>
          <p:nvPr>
            <p:ph type="body" sz="quarter" idx="43" hasCustomPrompt="1"/>
          </p:nvPr>
        </p:nvSpPr>
        <p:spPr>
          <a:xfrm>
            <a:off x="703252" y="2689060"/>
            <a:ext cx="1492483" cy="216495"/>
          </a:xfrm>
          <a:solidFill>
            <a:srgbClr val="173B73"/>
          </a:solidFill>
        </p:spPr>
        <p:txBody>
          <a:bodyPr>
            <a:normAutofit/>
          </a:bodyPr>
          <a:lstStyle>
            <a:lvl1pPr marL="0" indent="0" algn="ctr">
              <a:buNone/>
              <a:defRPr sz="1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z="1000" b="1" dirty="0"/>
              <a:t>담당 직무 </a:t>
            </a:r>
            <a:endParaRPr lang="ko-KR" altLang="en-US" dirty="0"/>
          </a:p>
        </p:txBody>
      </p:sp>
      <p:cxnSp>
        <p:nvCxnSpPr>
          <p:cNvPr id="89" name="직선 연결선 88"/>
          <p:cNvCxnSpPr/>
          <p:nvPr userDrawn="1"/>
        </p:nvCxnSpPr>
        <p:spPr>
          <a:xfrm>
            <a:off x="3103752" y="3443888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표 8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9325814"/>
              </p:ext>
            </p:extLst>
          </p:nvPr>
        </p:nvGraphicFramePr>
        <p:xfrm>
          <a:off x="2365980" y="2990725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1" name="그림 개체 틀 2"/>
          <p:cNvSpPr>
            <a:spLocks noGrp="1"/>
          </p:cNvSpPr>
          <p:nvPr>
            <p:ph type="pic" sz="quarter" idx="44"/>
          </p:nvPr>
        </p:nvSpPr>
        <p:spPr>
          <a:xfrm>
            <a:off x="2365980" y="2988909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92" name="텍스트 개체 틀 46"/>
          <p:cNvSpPr>
            <a:spLocks noGrp="1"/>
          </p:cNvSpPr>
          <p:nvPr>
            <p:ph type="body" sz="quarter" idx="45" hasCustomPrompt="1"/>
          </p:nvPr>
        </p:nvSpPr>
        <p:spPr>
          <a:xfrm>
            <a:off x="2917011" y="3229435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93" name="텍스트 개체 틀 48"/>
          <p:cNvSpPr>
            <a:spLocks noGrp="1"/>
          </p:cNvSpPr>
          <p:nvPr>
            <p:ph type="body" sz="quarter" idx="46" hasCustomPrompt="1"/>
          </p:nvPr>
        </p:nvSpPr>
        <p:spPr>
          <a:xfrm>
            <a:off x="3290952" y="3227054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47" hasCustomPrompt="1"/>
          </p:nvPr>
        </p:nvSpPr>
        <p:spPr>
          <a:xfrm>
            <a:off x="3280101" y="3436604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95" name="텍스트 개체 틀 67"/>
          <p:cNvSpPr>
            <a:spLocks noGrp="1"/>
          </p:cNvSpPr>
          <p:nvPr>
            <p:ph type="body" sz="quarter" idx="48" hasCustomPrompt="1"/>
          </p:nvPr>
        </p:nvSpPr>
        <p:spPr>
          <a:xfrm>
            <a:off x="2920366" y="2990725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96" name="표 9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28149612"/>
              </p:ext>
            </p:extLst>
          </p:nvPr>
        </p:nvGraphicFramePr>
        <p:xfrm>
          <a:off x="2365980" y="3738706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7" name="그림 개체 틀 2"/>
          <p:cNvSpPr>
            <a:spLocks noGrp="1"/>
          </p:cNvSpPr>
          <p:nvPr>
            <p:ph type="pic" sz="quarter" idx="49"/>
          </p:nvPr>
        </p:nvSpPr>
        <p:spPr>
          <a:xfrm>
            <a:off x="2365980" y="3736890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98" name="텍스트 개체 틀 46"/>
          <p:cNvSpPr>
            <a:spLocks noGrp="1"/>
          </p:cNvSpPr>
          <p:nvPr>
            <p:ph type="body" sz="quarter" idx="50" hasCustomPrompt="1"/>
          </p:nvPr>
        </p:nvSpPr>
        <p:spPr>
          <a:xfrm>
            <a:off x="2917011" y="3977416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99" name="텍스트 개체 틀 48"/>
          <p:cNvSpPr>
            <a:spLocks noGrp="1"/>
          </p:cNvSpPr>
          <p:nvPr>
            <p:ph type="body" sz="quarter" idx="51" hasCustomPrompt="1"/>
          </p:nvPr>
        </p:nvSpPr>
        <p:spPr>
          <a:xfrm>
            <a:off x="3290952" y="3975035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00" name="텍스트 개체 틀 51"/>
          <p:cNvSpPr>
            <a:spLocks noGrp="1"/>
          </p:cNvSpPr>
          <p:nvPr>
            <p:ph type="body" sz="quarter" idx="52" hasCustomPrompt="1"/>
          </p:nvPr>
        </p:nvSpPr>
        <p:spPr>
          <a:xfrm>
            <a:off x="3280101" y="4184585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01" name="텍스트 개체 틀 67"/>
          <p:cNvSpPr>
            <a:spLocks noGrp="1"/>
          </p:cNvSpPr>
          <p:nvPr>
            <p:ph type="body" sz="quarter" idx="53" hasCustomPrompt="1"/>
          </p:nvPr>
        </p:nvSpPr>
        <p:spPr>
          <a:xfrm>
            <a:off x="2920366" y="3738706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02" name="표 10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95249361"/>
              </p:ext>
            </p:extLst>
          </p:nvPr>
        </p:nvGraphicFramePr>
        <p:xfrm>
          <a:off x="2365980" y="453079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3" name="그림 개체 틀 2"/>
          <p:cNvSpPr>
            <a:spLocks noGrp="1"/>
          </p:cNvSpPr>
          <p:nvPr>
            <p:ph type="pic" sz="quarter" idx="54"/>
          </p:nvPr>
        </p:nvSpPr>
        <p:spPr>
          <a:xfrm>
            <a:off x="2365980" y="452897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04" name="텍스트 개체 틀 46"/>
          <p:cNvSpPr>
            <a:spLocks noGrp="1"/>
          </p:cNvSpPr>
          <p:nvPr>
            <p:ph type="body" sz="quarter" idx="55" hasCustomPrompt="1"/>
          </p:nvPr>
        </p:nvSpPr>
        <p:spPr>
          <a:xfrm>
            <a:off x="2917011" y="476950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05" name="텍스트 개체 틀 48"/>
          <p:cNvSpPr>
            <a:spLocks noGrp="1"/>
          </p:cNvSpPr>
          <p:nvPr>
            <p:ph type="body" sz="quarter" idx="56" hasCustomPrompt="1"/>
          </p:nvPr>
        </p:nvSpPr>
        <p:spPr>
          <a:xfrm>
            <a:off x="3290952" y="476712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06" name="텍스트 개체 틀 51"/>
          <p:cNvSpPr>
            <a:spLocks noGrp="1"/>
          </p:cNvSpPr>
          <p:nvPr>
            <p:ph type="body" sz="quarter" idx="57" hasCustomPrompt="1"/>
          </p:nvPr>
        </p:nvSpPr>
        <p:spPr>
          <a:xfrm>
            <a:off x="3280101" y="497667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07" name="텍스트 개체 틀 67"/>
          <p:cNvSpPr>
            <a:spLocks noGrp="1"/>
          </p:cNvSpPr>
          <p:nvPr>
            <p:ph type="body" sz="quarter" idx="58" hasCustomPrompt="1"/>
          </p:nvPr>
        </p:nvSpPr>
        <p:spPr>
          <a:xfrm>
            <a:off x="2920366" y="4530794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08" name="표 10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62002734"/>
              </p:ext>
            </p:extLst>
          </p:nvPr>
        </p:nvGraphicFramePr>
        <p:xfrm>
          <a:off x="2365980" y="5306960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9" name="그림 개체 틀 2"/>
          <p:cNvSpPr>
            <a:spLocks noGrp="1"/>
          </p:cNvSpPr>
          <p:nvPr>
            <p:ph type="pic" sz="quarter" idx="59"/>
          </p:nvPr>
        </p:nvSpPr>
        <p:spPr>
          <a:xfrm>
            <a:off x="2365980" y="5305144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10" name="텍스트 개체 틀 46"/>
          <p:cNvSpPr>
            <a:spLocks noGrp="1"/>
          </p:cNvSpPr>
          <p:nvPr>
            <p:ph type="body" sz="quarter" idx="60" hasCustomPrompt="1"/>
          </p:nvPr>
        </p:nvSpPr>
        <p:spPr>
          <a:xfrm>
            <a:off x="2917011" y="5545670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11" name="텍스트 개체 틀 48"/>
          <p:cNvSpPr>
            <a:spLocks noGrp="1"/>
          </p:cNvSpPr>
          <p:nvPr>
            <p:ph type="body" sz="quarter" idx="61" hasCustomPrompt="1"/>
          </p:nvPr>
        </p:nvSpPr>
        <p:spPr>
          <a:xfrm>
            <a:off x="3290952" y="5543289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12" name="텍스트 개체 틀 51"/>
          <p:cNvSpPr>
            <a:spLocks noGrp="1"/>
          </p:cNvSpPr>
          <p:nvPr>
            <p:ph type="body" sz="quarter" idx="62" hasCustomPrompt="1"/>
          </p:nvPr>
        </p:nvSpPr>
        <p:spPr>
          <a:xfrm>
            <a:off x="3280101" y="5752839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13" name="텍스트 개체 틀 67"/>
          <p:cNvSpPr>
            <a:spLocks noGrp="1"/>
          </p:cNvSpPr>
          <p:nvPr>
            <p:ph type="body" sz="quarter" idx="63" hasCustomPrompt="1"/>
          </p:nvPr>
        </p:nvSpPr>
        <p:spPr>
          <a:xfrm>
            <a:off x="2920366" y="5306960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sp>
        <p:nvSpPr>
          <p:cNvPr id="114" name="텍스트 개체 틀 87"/>
          <p:cNvSpPr>
            <a:spLocks noGrp="1"/>
          </p:cNvSpPr>
          <p:nvPr>
            <p:ph type="body" sz="quarter" idx="64" hasCustomPrompt="1"/>
          </p:nvPr>
        </p:nvSpPr>
        <p:spPr>
          <a:xfrm>
            <a:off x="2331348" y="2689060"/>
            <a:ext cx="1492483" cy="216495"/>
          </a:xfrm>
          <a:solidFill>
            <a:srgbClr val="173B73"/>
          </a:solidFill>
        </p:spPr>
        <p:txBody>
          <a:bodyPr>
            <a:normAutofit/>
          </a:bodyPr>
          <a:lstStyle>
            <a:lvl1pPr marL="0" indent="0" algn="ctr">
              <a:buNone/>
              <a:defRPr sz="1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z="1000" b="1" dirty="0"/>
              <a:t>담당 직무 </a:t>
            </a:r>
            <a:endParaRPr lang="ko-KR" altLang="en-US" dirty="0"/>
          </a:p>
        </p:txBody>
      </p:sp>
      <p:cxnSp>
        <p:nvCxnSpPr>
          <p:cNvPr id="115" name="직선 연결선 114"/>
          <p:cNvCxnSpPr/>
          <p:nvPr userDrawn="1"/>
        </p:nvCxnSpPr>
        <p:spPr>
          <a:xfrm>
            <a:off x="4761140" y="3443888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6" name="표 1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440341"/>
              </p:ext>
            </p:extLst>
          </p:nvPr>
        </p:nvGraphicFramePr>
        <p:xfrm>
          <a:off x="4023368" y="2990725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7" name="그림 개체 틀 2"/>
          <p:cNvSpPr>
            <a:spLocks noGrp="1"/>
          </p:cNvSpPr>
          <p:nvPr>
            <p:ph type="pic" sz="quarter" idx="65"/>
          </p:nvPr>
        </p:nvSpPr>
        <p:spPr>
          <a:xfrm>
            <a:off x="4023368" y="2988909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18" name="텍스트 개체 틀 46"/>
          <p:cNvSpPr>
            <a:spLocks noGrp="1"/>
          </p:cNvSpPr>
          <p:nvPr>
            <p:ph type="body" sz="quarter" idx="66" hasCustomPrompt="1"/>
          </p:nvPr>
        </p:nvSpPr>
        <p:spPr>
          <a:xfrm>
            <a:off x="4574399" y="3229435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19" name="텍스트 개체 틀 48"/>
          <p:cNvSpPr>
            <a:spLocks noGrp="1"/>
          </p:cNvSpPr>
          <p:nvPr>
            <p:ph type="body" sz="quarter" idx="67" hasCustomPrompt="1"/>
          </p:nvPr>
        </p:nvSpPr>
        <p:spPr>
          <a:xfrm>
            <a:off x="4948340" y="3227054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20" name="텍스트 개체 틀 51"/>
          <p:cNvSpPr>
            <a:spLocks noGrp="1"/>
          </p:cNvSpPr>
          <p:nvPr>
            <p:ph type="body" sz="quarter" idx="68" hasCustomPrompt="1"/>
          </p:nvPr>
        </p:nvSpPr>
        <p:spPr>
          <a:xfrm>
            <a:off x="4937489" y="3436604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21" name="텍스트 개체 틀 67"/>
          <p:cNvSpPr>
            <a:spLocks noGrp="1"/>
          </p:cNvSpPr>
          <p:nvPr>
            <p:ph type="body" sz="quarter" idx="69" hasCustomPrompt="1"/>
          </p:nvPr>
        </p:nvSpPr>
        <p:spPr>
          <a:xfrm>
            <a:off x="4577754" y="2990725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22" name="표 12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9580239"/>
              </p:ext>
            </p:extLst>
          </p:nvPr>
        </p:nvGraphicFramePr>
        <p:xfrm>
          <a:off x="4023368" y="3738706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3" name="그림 개체 틀 2"/>
          <p:cNvSpPr>
            <a:spLocks noGrp="1"/>
          </p:cNvSpPr>
          <p:nvPr>
            <p:ph type="pic" sz="quarter" idx="70"/>
          </p:nvPr>
        </p:nvSpPr>
        <p:spPr>
          <a:xfrm>
            <a:off x="4023368" y="3736890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24" name="텍스트 개체 틀 46"/>
          <p:cNvSpPr>
            <a:spLocks noGrp="1"/>
          </p:cNvSpPr>
          <p:nvPr>
            <p:ph type="body" sz="quarter" idx="71" hasCustomPrompt="1"/>
          </p:nvPr>
        </p:nvSpPr>
        <p:spPr>
          <a:xfrm>
            <a:off x="4574399" y="3977416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25" name="텍스트 개체 틀 48"/>
          <p:cNvSpPr>
            <a:spLocks noGrp="1"/>
          </p:cNvSpPr>
          <p:nvPr>
            <p:ph type="body" sz="quarter" idx="72" hasCustomPrompt="1"/>
          </p:nvPr>
        </p:nvSpPr>
        <p:spPr>
          <a:xfrm>
            <a:off x="4948340" y="3975035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26" name="텍스트 개체 틀 51"/>
          <p:cNvSpPr>
            <a:spLocks noGrp="1"/>
          </p:cNvSpPr>
          <p:nvPr>
            <p:ph type="body" sz="quarter" idx="73" hasCustomPrompt="1"/>
          </p:nvPr>
        </p:nvSpPr>
        <p:spPr>
          <a:xfrm>
            <a:off x="4937489" y="4184585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27" name="텍스트 개체 틀 67"/>
          <p:cNvSpPr>
            <a:spLocks noGrp="1"/>
          </p:cNvSpPr>
          <p:nvPr>
            <p:ph type="body" sz="quarter" idx="74" hasCustomPrompt="1"/>
          </p:nvPr>
        </p:nvSpPr>
        <p:spPr>
          <a:xfrm>
            <a:off x="4577754" y="3738706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28" name="표 12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6133413"/>
              </p:ext>
            </p:extLst>
          </p:nvPr>
        </p:nvGraphicFramePr>
        <p:xfrm>
          <a:off x="4023368" y="453079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9" name="그림 개체 틀 2"/>
          <p:cNvSpPr>
            <a:spLocks noGrp="1"/>
          </p:cNvSpPr>
          <p:nvPr>
            <p:ph type="pic" sz="quarter" idx="75"/>
          </p:nvPr>
        </p:nvSpPr>
        <p:spPr>
          <a:xfrm>
            <a:off x="4023368" y="452897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30" name="텍스트 개체 틀 46"/>
          <p:cNvSpPr>
            <a:spLocks noGrp="1"/>
          </p:cNvSpPr>
          <p:nvPr>
            <p:ph type="body" sz="quarter" idx="76" hasCustomPrompt="1"/>
          </p:nvPr>
        </p:nvSpPr>
        <p:spPr>
          <a:xfrm>
            <a:off x="4574399" y="476950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31" name="텍스트 개체 틀 48"/>
          <p:cNvSpPr>
            <a:spLocks noGrp="1"/>
          </p:cNvSpPr>
          <p:nvPr>
            <p:ph type="body" sz="quarter" idx="77" hasCustomPrompt="1"/>
          </p:nvPr>
        </p:nvSpPr>
        <p:spPr>
          <a:xfrm>
            <a:off x="4948340" y="476712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32" name="텍스트 개체 틀 51"/>
          <p:cNvSpPr>
            <a:spLocks noGrp="1"/>
          </p:cNvSpPr>
          <p:nvPr>
            <p:ph type="body" sz="quarter" idx="78" hasCustomPrompt="1"/>
          </p:nvPr>
        </p:nvSpPr>
        <p:spPr>
          <a:xfrm>
            <a:off x="4937489" y="497667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33" name="텍스트 개체 틀 67"/>
          <p:cNvSpPr>
            <a:spLocks noGrp="1"/>
          </p:cNvSpPr>
          <p:nvPr>
            <p:ph type="body" sz="quarter" idx="79" hasCustomPrompt="1"/>
          </p:nvPr>
        </p:nvSpPr>
        <p:spPr>
          <a:xfrm>
            <a:off x="4577754" y="4530794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34" name="표 13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17130042"/>
              </p:ext>
            </p:extLst>
          </p:nvPr>
        </p:nvGraphicFramePr>
        <p:xfrm>
          <a:off x="4023368" y="5306960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5" name="그림 개체 틀 2"/>
          <p:cNvSpPr>
            <a:spLocks noGrp="1"/>
          </p:cNvSpPr>
          <p:nvPr>
            <p:ph type="pic" sz="quarter" idx="80"/>
          </p:nvPr>
        </p:nvSpPr>
        <p:spPr>
          <a:xfrm>
            <a:off x="4023368" y="5305144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36" name="텍스트 개체 틀 46"/>
          <p:cNvSpPr>
            <a:spLocks noGrp="1"/>
          </p:cNvSpPr>
          <p:nvPr>
            <p:ph type="body" sz="quarter" idx="81" hasCustomPrompt="1"/>
          </p:nvPr>
        </p:nvSpPr>
        <p:spPr>
          <a:xfrm>
            <a:off x="4574399" y="5545670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37" name="텍스트 개체 틀 48"/>
          <p:cNvSpPr>
            <a:spLocks noGrp="1"/>
          </p:cNvSpPr>
          <p:nvPr>
            <p:ph type="body" sz="quarter" idx="82" hasCustomPrompt="1"/>
          </p:nvPr>
        </p:nvSpPr>
        <p:spPr>
          <a:xfrm>
            <a:off x="4948340" y="5543289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38" name="텍스트 개체 틀 51"/>
          <p:cNvSpPr>
            <a:spLocks noGrp="1"/>
          </p:cNvSpPr>
          <p:nvPr>
            <p:ph type="body" sz="quarter" idx="83" hasCustomPrompt="1"/>
          </p:nvPr>
        </p:nvSpPr>
        <p:spPr>
          <a:xfrm>
            <a:off x="4937489" y="5752839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39" name="텍스트 개체 틀 67"/>
          <p:cNvSpPr>
            <a:spLocks noGrp="1"/>
          </p:cNvSpPr>
          <p:nvPr>
            <p:ph type="body" sz="quarter" idx="84" hasCustomPrompt="1"/>
          </p:nvPr>
        </p:nvSpPr>
        <p:spPr>
          <a:xfrm>
            <a:off x="4577754" y="5306960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sp>
        <p:nvSpPr>
          <p:cNvPr id="140" name="텍스트 개체 틀 87"/>
          <p:cNvSpPr>
            <a:spLocks noGrp="1"/>
          </p:cNvSpPr>
          <p:nvPr>
            <p:ph type="body" sz="quarter" idx="85" hasCustomPrompt="1"/>
          </p:nvPr>
        </p:nvSpPr>
        <p:spPr>
          <a:xfrm>
            <a:off x="3988736" y="2689060"/>
            <a:ext cx="1492483" cy="216495"/>
          </a:xfrm>
          <a:solidFill>
            <a:srgbClr val="173B73"/>
          </a:solidFill>
        </p:spPr>
        <p:txBody>
          <a:bodyPr>
            <a:normAutofit/>
          </a:bodyPr>
          <a:lstStyle>
            <a:lvl1pPr marL="0" indent="0" algn="ctr">
              <a:buNone/>
              <a:defRPr sz="1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z="1000" b="1" dirty="0"/>
              <a:t>담당 직무 </a:t>
            </a:r>
            <a:endParaRPr lang="ko-KR" altLang="en-US" dirty="0"/>
          </a:p>
        </p:txBody>
      </p:sp>
      <p:cxnSp>
        <p:nvCxnSpPr>
          <p:cNvPr id="141" name="직선 연결선 140"/>
          <p:cNvCxnSpPr/>
          <p:nvPr userDrawn="1"/>
        </p:nvCxnSpPr>
        <p:spPr>
          <a:xfrm>
            <a:off x="6386267" y="3443888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2" name="표 14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29541347"/>
              </p:ext>
            </p:extLst>
          </p:nvPr>
        </p:nvGraphicFramePr>
        <p:xfrm>
          <a:off x="5648495" y="2990725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3" name="그림 개체 틀 2"/>
          <p:cNvSpPr>
            <a:spLocks noGrp="1"/>
          </p:cNvSpPr>
          <p:nvPr>
            <p:ph type="pic" sz="quarter" idx="86"/>
          </p:nvPr>
        </p:nvSpPr>
        <p:spPr>
          <a:xfrm>
            <a:off x="5648495" y="2988909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44" name="텍스트 개체 틀 46"/>
          <p:cNvSpPr>
            <a:spLocks noGrp="1"/>
          </p:cNvSpPr>
          <p:nvPr>
            <p:ph type="body" sz="quarter" idx="87" hasCustomPrompt="1"/>
          </p:nvPr>
        </p:nvSpPr>
        <p:spPr>
          <a:xfrm>
            <a:off x="6199526" y="3229435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45" name="텍스트 개체 틀 48"/>
          <p:cNvSpPr>
            <a:spLocks noGrp="1"/>
          </p:cNvSpPr>
          <p:nvPr>
            <p:ph type="body" sz="quarter" idx="88" hasCustomPrompt="1"/>
          </p:nvPr>
        </p:nvSpPr>
        <p:spPr>
          <a:xfrm>
            <a:off x="6573467" y="3227054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46" name="텍스트 개체 틀 51"/>
          <p:cNvSpPr>
            <a:spLocks noGrp="1"/>
          </p:cNvSpPr>
          <p:nvPr>
            <p:ph type="body" sz="quarter" idx="89" hasCustomPrompt="1"/>
          </p:nvPr>
        </p:nvSpPr>
        <p:spPr>
          <a:xfrm>
            <a:off x="6562616" y="3436604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47" name="텍스트 개체 틀 67"/>
          <p:cNvSpPr>
            <a:spLocks noGrp="1"/>
          </p:cNvSpPr>
          <p:nvPr>
            <p:ph type="body" sz="quarter" idx="90" hasCustomPrompt="1"/>
          </p:nvPr>
        </p:nvSpPr>
        <p:spPr>
          <a:xfrm>
            <a:off x="6202881" y="2990725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48" name="표 14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15332098"/>
              </p:ext>
            </p:extLst>
          </p:nvPr>
        </p:nvGraphicFramePr>
        <p:xfrm>
          <a:off x="5648495" y="3738706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9" name="그림 개체 틀 2"/>
          <p:cNvSpPr>
            <a:spLocks noGrp="1"/>
          </p:cNvSpPr>
          <p:nvPr>
            <p:ph type="pic" sz="quarter" idx="91"/>
          </p:nvPr>
        </p:nvSpPr>
        <p:spPr>
          <a:xfrm>
            <a:off x="5648495" y="3736890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50" name="텍스트 개체 틀 46"/>
          <p:cNvSpPr>
            <a:spLocks noGrp="1"/>
          </p:cNvSpPr>
          <p:nvPr>
            <p:ph type="body" sz="quarter" idx="92" hasCustomPrompt="1"/>
          </p:nvPr>
        </p:nvSpPr>
        <p:spPr>
          <a:xfrm>
            <a:off x="6199526" y="3977416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51" name="텍스트 개체 틀 48"/>
          <p:cNvSpPr>
            <a:spLocks noGrp="1"/>
          </p:cNvSpPr>
          <p:nvPr>
            <p:ph type="body" sz="quarter" idx="93" hasCustomPrompt="1"/>
          </p:nvPr>
        </p:nvSpPr>
        <p:spPr>
          <a:xfrm>
            <a:off x="6573467" y="3975035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52" name="텍스트 개체 틀 51"/>
          <p:cNvSpPr>
            <a:spLocks noGrp="1"/>
          </p:cNvSpPr>
          <p:nvPr>
            <p:ph type="body" sz="quarter" idx="94" hasCustomPrompt="1"/>
          </p:nvPr>
        </p:nvSpPr>
        <p:spPr>
          <a:xfrm>
            <a:off x="6562616" y="4184585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53" name="텍스트 개체 틀 67"/>
          <p:cNvSpPr>
            <a:spLocks noGrp="1"/>
          </p:cNvSpPr>
          <p:nvPr>
            <p:ph type="body" sz="quarter" idx="95" hasCustomPrompt="1"/>
          </p:nvPr>
        </p:nvSpPr>
        <p:spPr>
          <a:xfrm>
            <a:off x="6202881" y="3738706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54" name="표 15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43377653"/>
              </p:ext>
            </p:extLst>
          </p:nvPr>
        </p:nvGraphicFramePr>
        <p:xfrm>
          <a:off x="5648495" y="453079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5" name="그림 개체 틀 2"/>
          <p:cNvSpPr>
            <a:spLocks noGrp="1"/>
          </p:cNvSpPr>
          <p:nvPr>
            <p:ph type="pic" sz="quarter" idx="96"/>
          </p:nvPr>
        </p:nvSpPr>
        <p:spPr>
          <a:xfrm>
            <a:off x="5648495" y="452897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56" name="텍스트 개체 틀 46"/>
          <p:cNvSpPr>
            <a:spLocks noGrp="1"/>
          </p:cNvSpPr>
          <p:nvPr>
            <p:ph type="body" sz="quarter" idx="97" hasCustomPrompt="1"/>
          </p:nvPr>
        </p:nvSpPr>
        <p:spPr>
          <a:xfrm>
            <a:off x="6199526" y="476950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57" name="텍스트 개체 틀 48"/>
          <p:cNvSpPr>
            <a:spLocks noGrp="1"/>
          </p:cNvSpPr>
          <p:nvPr>
            <p:ph type="body" sz="quarter" idx="98" hasCustomPrompt="1"/>
          </p:nvPr>
        </p:nvSpPr>
        <p:spPr>
          <a:xfrm>
            <a:off x="6573467" y="476712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58" name="텍스트 개체 틀 51"/>
          <p:cNvSpPr>
            <a:spLocks noGrp="1"/>
          </p:cNvSpPr>
          <p:nvPr>
            <p:ph type="body" sz="quarter" idx="99" hasCustomPrompt="1"/>
          </p:nvPr>
        </p:nvSpPr>
        <p:spPr>
          <a:xfrm>
            <a:off x="6562616" y="497667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59" name="텍스트 개체 틀 67"/>
          <p:cNvSpPr>
            <a:spLocks noGrp="1"/>
          </p:cNvSpPr>
          <p:nvPr>
            <p:ph type="body" sz="quarter" idx="100" hasCustomPrompt="1"/>
          </p:nvPr>
        </p:nvSpPr>
        <p:spPr>
          <a:xfrm>
            <a:off x="6202881" y="4530794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60" name="표 15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03857901"/>
              </p:ext>
            </p:extLst>
          </p:nvPr>
        </p:nvGraphicFramePr>
        <p:xfrm>
          <a:off x="5648495" y="5306960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1" name="그림 개체 틀 2"/>
          <p:cNvSpPr>
            <a:spLocks noGrp="1"/>
          </p:cNvSpPr>
          <p:nvPr>
            <p:ph type="pic" sz="quarter" idx="101"/>
          </p:nvPr>
        </p:nvSpPr>
        <p:spPr>
          <a:xfrm>
            <a:off x="5648495" y="5305144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62" name="텍스트 개체 틀 46"/>
          <p:cNvSpPr>
            <a:spLocks noGrp="1"/>
          </p:cNvSpPr>
          <p:nvPr>
            <p:ph type="body" sz="quarter" idx="102" hasCustomPrompt="1"/>
          </p:nvPr>
        </p:nvSpPr>
        <p:spPr>
          <a:xfrm>
            <a:off x="6199526" y="5545670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63" name="텍스트 개체 틀 48"/>
          <p:cNvSpPr>
            <a:spLocks noGrp="1"/>
          </p:cNvSpPr>
          <p:nvPr>
            <p:ph type="body" sz="quarter" idx="103" hasCustomPrompt="1"/>
          </p:nvPr>
        </p:nvSpPr>
        <p:spPr>
          <a:xfrm>
            <a:off x="6573467" y="5543289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64" name="텍스트 개체 틀 51"/>
          <p:cNvSpPr>
            <a:spLocks noGrp="1"/>
          </p:cNvSpPr>
          <p:nvPr>
            <p:ph type="body" sz="quarter" idx="104" hasCustomPrompt="1"/>
          </p:nvPr>
        </p:nvSpPr>
        <p:spPr>
          <a:xfrm>
            <a:off x="6562616" y="5752839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65" name="텍스트 개체 틀 67"/>
          <p:cNvSpPr>
            <a:spLocks noGrp="1"/>
          </p:cNvSpPr>
          <p:nvPr>
            <p:ph type="body" sz="quarter" idx="105" hasCustomPrompt="1"/>
          </p:nvPr>
        </p:nvSpPr>
        <p:spPr>
          <a:xfrm>
            <a:off x="6202881" y="5306960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sp>
        <p:nvSpPr>
          <p:cNvPr id="166" name="텍스트 개체 틀 87"/>
          <p:cNvSpPr>
            <a:spLocks noGrp="1"/>
          </p:cNvSpPr>
          <p:nvPr>
            <p:ph type="body" sz="quarter" idx="106" hasCustomPrompt="1"/>
          </p:nvPr>
        </p:nvSpPr>
        <p:spPr>
          <a:xfrm>
            <a:off x="5613863" y="2689060"/>
            <a:ext cx="1492483" cy="216495"/>
          </a:xfrm>
          <a:solidFill>
            <a:srgbClr val="173B73"/>
          </a:solidFill>
        </p:spPr>
        <p:txBody>
          <a:bodyPr>
            <a:normAutofit/>
          </a:bodyPr>
          <a:lstStyle>
            <a:lvl1pPr marL="0" indent="0" algn="ctr">
              <a:buNone/>
              <a:defRPr sz="1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z="1000" b="1" dirty="0"/>
              <a:t>담당 직무 </a:t>
            </a:r>
            <a:endParaRPr lang="ko-KR" altLang="en-US" dirty="0"/>
          </a:p>
        </p:txBody>
      </p:sp>
      <p:cxnSp>
        <p:nvCxnSpPr>
          <p:cNvPr id="167" name="직선 연결선 166"/>
          <p:cNvCxnSpPr/>
          <p:nvPr userDrawn="1"/>
        </p:nvCxnSpPr>
        <p:spPr>
          <a:xfrm>
            <a:off x="8012355" y="3443888"/>
            <a:ext cx="0" cy="2088229"/>
          </a:xfrm>
          <a:prstGeom prst="line">
            <a:avLst/>
          </a:prstGeom>
          <a:ln>
            <a:solidFill>
              <a:srgbClr val="173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8" name="표 16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29541347"/>
              </p:ext>
            </p:extLst>
          </p:nvPr>
        </p:nvGraphicFramePr>
        <p:xfrm>
          <a:off x="7274583" y="2990725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9" name="그림 개체 틀 2"/>
          <p:cNvSpPr>
            <a:spLocks noGrp="1"/>
          </p:cNvSpPr>
          <p:nvPr>
            <p:ph type="pic" sz="quarter" idx="107"/>
          </p:nvPr>
        </p:nvSpPr>
        <p:spPr>
          <a:xfrm>
            <a:off x="7274583" y="2988909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70" name="텍스트 개체 틀 46"/>
          <p:cNvSpPr>
            <a:spLocks noGrp="1"/>
          </p:cNvSpPr>
          <p:nvPr>
            <p:ph type="body" sz="quarter" idx="108" hasCustomPrompt="1"/>
          </p:nvPr>
        </p:nvSpPr>
        <p:spPr>
          <a:xfrm>
            <a:off x="7825614" y="3229435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71" name="텍스트 개체 틀 48"/>
          <p:cNvSpPr>
            <a:spLocks noGrp="1"/>
          </p:cNvSpPr>
          <p:nvPr>
            <p:ph type="body" sz="quarter" idx="109" hasCustomPrompt="1"/>
          </p:nvPr>
        </p:nvSpPr>
        <p:spPr>
          <a:xfrm>
            <a:off x="8199555" y="3227054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72" name="텍스트 개체 틀 51"/>
          <p:cNvSpPr>
            <a:spLocks noGrp="1"/>
          </p:cNvSpPr>
          <p:nvPr>
            <p:ph type="body" sz="quarter" idx="110" hasCustomPrompt="1"/>
          </p:nvPr>
        </p:nvSpPr>
        <p:spPr>
          <a:xfrm>
            <a:off x="8188704" y="3436604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73" name="텍스트 개체 틀 67"/>
          <p:cNvSpPr>
            <a:spLocks noGrp="1"/>
          </p:cNvSpPr>
          <p:nvPr>
            <p:ph type="body" sz="quarter" idx="111" hasCustomPrompt="1"/>
          </p:nvPr>
        </p:nvSpPr>
        <p:spPr>
          <a:xfrm>
            <a:off x="7828969" y="2990725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74" name="표 17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15332098"/>
              </p:ext>
            </p:extLst>
          </p:nvPr>
        </p:nvGraphicFramePr>
        <p:xfrm>
          <a:off x="7274583" y="3738706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5" name="그림 개체 틀 2"/>
          <p:cNvSpPr>
            <a:spLocks noGrp="1"/>
          </p:cNvSpPr>
          <p:nvPr>
            <p:ph type="pic" sz="quarter" idx="112"/>
          </p:nvPr>
        </p:nvSpPr>
        <p:spPr>
          <a:xfrm>
            <a:off x="7274583" y="3736890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76" name="텍스트 개체 틀 46"/>
          <p:cNvSpPr>
            <a:spLocks noGrp="1"/>
          </p:cNvSpPr>
          <p:nvPr>
            <p:ph type="body" sz="quarter" idx="113" hasCustomPrompt="1"/>
          </p:nvPr>
        </p:nvSpPr>
        <p:spPr>
          <a:xfrm>
            <a:off x="7825614" y="3977416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77" name="텍스트 개체 틀 48"/>
          <p:cNvSpPr>
            <a:spLocks noGrp="1"/>
          </p:cNvSpPr>
          <p:nvPr>
            <p:ph type="body" sz="quarter" idx="114" hasCustomPrompt="1"/>
          </p:nvPr>
        </p:nvSpPr>
        <p:spPr>
          <a:xfrm>
            <a:off x="8199555" y="3975035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78" name="텍스트 개체 틀 51"/>
          <p:cNvSpPr>
            <a:spLocks noGrp="1"/>
          </p:cNvSpPr>
          <p:nvPr>
            <p:ph type="body" sz="quarter" idx="115" hasCustomPrompt="1"/>
          </p:nvPr>
        </p:nvSpPr>
        <p:spPr>
          <a:xfrm>
            <a:off x="8188704" y="4184585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79" name="텍스트 개체 틀 67"/>
          <p:cNvSpPr>
            <a:spLocks noGrp="1"/>
          </p:cNvSpPr>
          <p:nvPr>
            <p:ph type="body" sz="quarter" idx="116" hasCustomPrompt="1"/>
          </p:nvPr>
        </p:nvSpPr>
        <p:spPr>
          <a:xfrm>
            <a:off x="7828969" y="3738706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80" name="표 17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43377653"/>
              </p:ext>
            </p:extLst>
          </p:nvPr>
        </p:nvGraphicFramePr>
        <p:xfrm>
          <a:off x="7274583" y="4530794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1" name="그림 개체 틀 2"/>
          <p:cNvSpPr>
            <a:spLocks noGrp="1"/>
          </p:cNvSpPr>
          <p:nvPr>
            <p:ph type="pic" sz="quarter" idx="117"/>
          </p:nvPr>
        </p:nvSpPr>
        <p:spPr>
          <a:xfrm>
            <a:off x="7274583" y="4528978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82" name="텍스트 개체 틀 46"/>
          <p:cNvSpPr>
            <a:spLocks noGrp="1"/>
          </p:cNvSpPr>
          <p:nvPr>
            <p:ph type="body" sz="quarter" idx="118" hasCustomPrompt="1"/>
          </p:nvPr>
        </p:nvSpPr>
        <p:spPr>
          <a:xfrm>
            <a:off x="7825614" y="4769504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83" name="텍스트 개체 틀 48"/>
          <p:cNvSpPr>
            <a:spLocks noGrp="1"/>
          </p:cNvSpPr>
          <p:nvPr>
            <p:ph type="body" sz="quarter" idx="119" hasCustomPrompt="1"/>
          </p:nvPr>
        </p:nvSpPr>
        <p:spPr>
          <a:xfrm>
            <a:off x="8199555" y="4767123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84" name="텍스트 개체 틀 51"/>
          <p:cNvSpPr>
            <a:spLocks noGrp="1"/>
          </p:cNvSpPr>
          <p:nvPr>
            <p:ph type="body" sz="quarter" idx="120" hasCustomPrompt="1"/>
          </p:nvPr>
        </p:nvSpPr>
        <p:spPr>
          <a:xfrm>
            <a:off x="8188704" y="4976673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85" name="텍스트 개체 틀 67"/>
          <p:cNvSpPr>
            <a:spLocks noGrp="1"/>
          </p:cNvSpPr>
          <p:nvPr>
            <p:ph type="body" sz="quarter" idx="121" hasCustomPrompt="1"/>
          </p:nvPr>
        </p:nvSpPr>
        <p:spPr>
          <a:xfrm>
            <a:off x="7828969" y="4530794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graphicFrame>
        <p:nvGraphicFramePr>
          <p:cNvPr id="186" name="표 18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03857901"/>
              </p:ext>
            </p:extLst>
          </p:nvPr>
        </p:nvGraphicFramePr>
        <p:xfrm>
          <a:off x="7274583" y="5306960"/>
          <a:ext cx="1436139" cy="64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798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173B7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693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72233" marR="72233" marT="36117" marB="3611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spc="-150" baseline="0" dirty="0">
                          <a:latin typeface="+mn-ea"/>
                          <a:ea typeface="+mn-ea"/>
                        </a:rPr>
                        <a:t>부임일</a:t>
                      </a: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73364" marR="73364" marT="36683" marB="36683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7" name="그림 개체 틀 2"/>
          <p:cNvSpPr>
            <a:spLocks noGrp="1"/>
          </p:cNvSpPr>
          <p:nvPr>
            <p:ph type="pic" sz="quarter" idx="122"/>
          </p:nvPr>
        </p:nvSpPr>
        <p:spPr>
          <a:xfrm>
            <a:off x="7274583" y="5305144"/>
            <a:ext cx="552450" cy="635000"/>
          </a:xfrm>
        </p:spPr>
        <p:txBody>
          <a:bodyPr>
            <a:noAutofit/>
          </a:bodyPr>
          <a:lstStyle>
            <a:lvl1pPr marL="0" indent="0" algn="ctr">
              <a:buNone/>
              <a:defRPr sz="1100"/>
            </a:lvl1pPr>
          </a:lstStyle>
          <a:p>
            <a:endParaRPr lang="en-US" altLang="ko-KR" dirty="0"/>
          </a:p>
        </p:txBody>
      </p:sp>
      <p:sp>
        <p:nvSpPr>
          <p:cNvPr id="188" name="텍스트 개체 틀 46"/>
          <p:cNvSpPr>
            <a:spLocks noGrp="1"/>
          </p:cNvSpPr>
          <p:nvPr>
            <p:ph type="body" sz="quarter" idx="123" hasCustomPrompt="1"/>
          </p:nvPr>
        </p:nvSpPr>
        <p:spPr>
          <a:xfrm>
            <a:off x="7825614" y="5545670"/>
            <a:ext cx="372616" cy="192881"/>
          </a:xfrm>
        </p:spPr>
        <p:txBody>
          <a:bodyPr>
            <a:noAutofit/>
          </a:bodyPr>
          <a:lstStyle>
            <a:lvl1pPr marL="0" indent="0" algn="ctr">
              <a:buNone/>
              <a:defRPr sz="800" spc="-150"/>
            </a:lvl1pPr>
          </a:lstStyle>
          <a:p>
            <a:pPr lvl="0"/>
            <a:r>
              <a:rPr lang="ko-KR" altLang="en-US" sz="800" dirty="0"/>
              <a:t>직 급</a:t>
            </a:r>
            <a:endParaRPr lang="ko-KR" altLang="en-US" dirty="0"/>
          </a:p>
        </p:txBody>
      </p:sp>
      <p:sp>
        <p:nvSpPr>
          <p:cNvPr id="189" name="텍스트 개체 틀 48"/>
          <p:cNvSpPr>
            <a:spLocks noGrp="1"/>
          </p:cNvSpPr>
          <p:nvPr>
            <p:ph type="body" sz="quarter" idx="124" hasCustomPrompt="1"/>
          </p:nvPr>
        </p:nvSpPr>
        <p:spPr>
          <a:xfrm>
            <a:off x="8199555" y="5543289"/>
            <a:ext cx="510642" cy="200987"/>
          </a:xfrm>
        </p:spPr>
        <p:txBody>
          <a:bodyPr>
            <a:noAutofit/>
          </a:bodyPr>
          <a:lstStyle>
            <a:lvl1pPr marL="0" indent="0" algn="ctr">
              <a:buNone/>
              <a:defRPr sz="800"/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/>
              <a:t>이  </a:t>
            </a:r>
            <a:r>
              <a:rPr lang="ko-KR" altLang="en-US" dirty="0" err="1"/>
              <a:t>름</a:t>
            </a:r>
            <a:endParaRPr lang="ko-KR" altLang="en-US" dirty="0"/>
          </a:p>
        </p:txBody>
      </p:sp>
      <p:sp>
        <p:nvSpPr>
          <p:cNvPr id="190" name="텍스트 개체 틀 51"/>
          <p:cNvSpPr>
            <a:spLocks noGrp="1"/>
          </p:cNvSpPr>
          <p:nvPr>
            <p:ph type="body" sz="quarter" idx="125" hasCustomPrompt="1"/>
          </p:nvPr>
        </p:nvSpPr>
        <p:spPr>
          <a:xfrm>
            <a:off x="8188704" y="5752839"/>
            <a:ext cx="516732" cy="195263"/>
          </a:xfrm>
        </p:spPr>
        <p:txBody>
          <a:bodyPr>
            <a:noAutofit/>
          </a:bodyPr>
          <a:lstStyle>
            <a:lvl1pPr marL="0" indent="0" algn="ctr">
              <a:buNone/>
              <a:defRPr sz="600" spc="-60" baseline="0"/>
            </a:lvl1pPr>
          </a:lstStyle>
          <a:p>
            <a:pPr lvl="0"/>
            <a:r>
              <a:rPr lang="en-US" altLang="ko-KR" sz="800" dirty="0"/>
              <a:t>00.00.00</a:t>
            </a:r>
            <a:endParaRPr lang="ko-KR" altLang="en-US" dirty="0"/>
          </a:p>
        </p:txBody>
      </p:sp>
      <p:sp>
        <p:nvSpPr>
          <p:cNvPr id="191" name="텍스트 개체 틀 67"/>
          <p:cNvSpPr>
            <a:spLocks noGrp="1"/>
          </p:cNvSpPr>
          <p:nvPr>
            <p:ph type="body" sz="quarter" idx="126" hasCustomPrompt="1"/>
          </p:nvPr>
        </p:nvSpPr>
        <p:spPr>
          <a:xfrm>
            <a:off x="7828969" y="5306960"/>
            <a:ext cx="885824" cy="224507"/>
          </a:xfrm>
        </p:spPr>
        <p:txBody>
          <a:bodyPr>
            <a:noAutofit/>
          </a:bodyPr>
          <a:lstStyle>
            <a:lvl1pPr marL="0" indent="0" algn="ctr">
              <a:buNone/>
              <a:defRPr sz="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/>
              <a:t>ㅇㅇㅇㅇㅇㅇ</a:t>
            </a:r>
            <a:endParaRPr lang="ko-KR" altLang="en-US" dirty="0"/>
          </a:p>
        </p:txBody>
      </p:sp>
      <p:sp>
        <p:nvSpPr>
          <p:cNvPr id="192" name="텍스트 개체 틀 87"/>
          <p:cNvSpPr>
            <a:spLocks noGrp="1"/>
          </p:cNvSpPr>
          <p:nvPr>
            <p:ph type="body" sz="quarter" idx="127" hasCustomPrompt="1"/>
          </p:nvPr>
        </p:nvSpPr>
        <p:spPr>
          <a:xfrm>
            <a:off x="7239951" y="2689060"/>
            <a:ext cx="1492483" cy="216495"/>
          </a:xfrm>
          <a:solidFill>
            <a:srgbClr val="173B73"/>
          </a:solidFill>
        </p:spPr>
        <p:txBody>
          <a:bodyPr>
            <a:normAutofit/>
          </a:bodyPr>
          <a:lstStyle>
            <a:lvl1pPr marL="0" indent="0" algn="ctr">
              <a:buNone/>
              <a:defRPr sz="1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z="1000" b="1" dirty="0"/>
              <a:t>담당 직무 </a:t>
            </a:r>
            <a:endParaRPr lang="ko-KR" altLang="en-US" dirty="0"/>
          </a:p>
        </p:txBody>
      </p:sp>
      <p:sp>
        <p:nvSpPr>
          <p:cNvPr id="193" name="직사각형 192"/>
          <p:cNvSpPr/>
          <p:nvPr userDrawn="1"/>
        </p:nvSpPr>
        <p:spPr>
          <a:xfrm>
            <a:off x="8896350" y="6640514"/>
            <a:ext cx="247650" cy="217487"/>
          </a:xfrm>
          <a:prstGeom prst="rect">
            <a:avLst/>
          </a:prstGeom>
          <a:solidFill>
            <a:srgbClr val="173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210101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힐스테이트 동탄역 센트릭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E2E80-B9DA-44FF-B53A-54FD5C164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74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  <p:sldLayoutId id="2147483666" r:id="rId3"/>
    <p:sldLayoutId id="2147483664" r:id="rId4"/>
    <p:sldLayoutId id="2147483655" r:id="rId5"/>
    <p:sldLayoutId id="2147483670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F6D56EE-B8CC-49CD-AEE3-0ACB8F696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733"/>
            <a:ext cx="9144000" cy="5108448"/>
          </a:xfrm>
          <a:prstGeom prst="rect">
            <a:avLst/>
          </a:prstGeom>
        </p:spPr>
      </p:pic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400050" y="5372100"/>
            <a:ext cx="8496300" cy="8302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dirty="0">
                <a:latin typeface="현대하모니 M" panose="02020603020101020101" pitchFamily="18" charset="-127"/>
                <a:ea typeface="현대하모니 M" panose="02020603020101020101" pitchFamily="18" charset="-127"/>
              </a:rPr>
              <a:t>힐스테이트 </a:t>
            </a:r>
            <a:r>
              <a:rPr lang="ko-KR" altLang="en-US" dirty="0" err="1">
                <a:latin typeface="현대하모니 M" panose="02020603020101020101" pitchFamily="18" charset="-127"/>
                <a:ea typeface="현대하모니 M" panose="02020603020101020101" pitchFamily="18" charset="-127"/>
              </a:rPr>
              <a:t>삼송더카운티</a:t>
            </a:r>
            <a:endParaRPr lang="ko-KR" altLang="en-US" dirty="0">
              <a:latin typeface="현대하모니 M" panose="02020603020101020101" pitchFamily="18" charset="-127"/>
              <a:ea typeface="현대하모니 M" panose="02020603020101020101" pitchFamily="18" charset="-127"/>
            </a:endParaRPr>
          </a:p>
        </p:txBody>
      </p:sp>
      <p:pic>
        <p:nvPicPr>
          <p:cNvPr id="8195" name="Picture 2" descr="D:\★바탕화면\2015신규CI\2015_CI\국문_현대건설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650" y="222250"/>
            <a:ext cx="11557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텍스트 개체 틀 3"/>
          <p:cNvSpPr txBox="1">
            <a:spLocks/>
          </p:cNvSpPr>
          <p:nvPr/>
        </p:nvSpPr>
        <p:spPr>
          <a:xfrm>
            <a:off x="476250" y="6273800"/>
            <a:ext cx="5175250" cy="58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kumimoji="0" lang="ko-KR" altLang="en-US" sz="2000" dirty="0">
              <a:latin typeface="+mn-ea"/>
            </a:endParaRPr>
          </a:p>
        </p:txBody>
      </p:sp>
      <p:sp>
        <p:nvSpPr>
          <p:cNvPr id="9" name="텍스트 개체 틀 3"/>
          <p:cNvSpPr txBox="1">
            <a:spLocks/>
          </p:cNvSpPr>
          <p:nvPr/>
        </p:nvSpPr>
        <p:spPr>
          <a:xfrm>
            <a:off x="400050" y="5876925"/>
            <a:ext cx="8496300" cy="8302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1800" dirty="0">
                <a:latin typeface="현대하모니 M" panose="02020603020101020101" pitchFamily="18" charset="-127"/>
                <a:ea typeface="현대하모니 M" panose="02020603020101020101" pitchFamily="18" charset="-127"/>
              </a:rPr>
              <a:t>2024</a:t>
            </a:r>
            <a:r>
              <a:rPr kumimoji="0" lang="ko-KR" altLang="en-US" sz="1800" dirty="0">
                <a:latin typeface="현대하모니 M" panose="02020603020101020101" pitchFamily="18" charset="-127"/>
                <a:ea typeface="현대하모니 M" panose="02020603020101020101" pitchFamily="18" charset="-127"/>
              </a:rPr>
              <a:t>년 </a:t>
            </a:r>
            <a:r>
              <a:rPr lang="en-US" altLang="ko-KR" sz="1800" dirty="0">
                <a:latin typeface="현대하모니 M" panose="02020603020101020101" pitchFamily="18" charset="-127"/>
                <a:ea typeface="현대하모니 M" panose="02020603020101020101" pitchFamily="18" charset="-127"/>
              </a:rPr>
              <a:t> 11</a:t>
            </a:r>
            <a:r>
              <a:rPr kumimoji="0" lang="ko-KR" altLang="en-US" sz="1800" dirty="0">
                <a:latin typeface="현대하모니 M" panose="02020603020101020101" pitchFamily="18" charset="-127"/>
                <a:ea typeface="현대하모니 M" panose="02020603020101020101" pitchFamily="18" charset="-127"/>
              </a:rPr>
              <a:t>월</a:t>
            </a:r>
          </a:p>
        </p:txBody>
      </p:sp>
    </p:spTree>
    <p:extLst>
      <p:ext uri="{BB962C8B-B14F-4D97-AF65-F5344CB8AC3E}">
        <p14:creationId xmlns:p14="http://schemas.microsoft.com/office/powerpoint/2010/main" val="8233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1660"/>
          <p:cNvSpPr txBox="1">
            <a:spLocks/>
          </p:cNvSpPr>
          <p:nvPr/>
        </p:nvSpPr>
        <p:spPr>
          <a:xfrm>
            <a:off x="154112" y="391964"/>
            <a:ext cx="307282" cy="3717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2" name="부제목 1660"/>
          <p:cNvSpPr txBox="1">
            <a:spLocks/>
          </p:cNvSpPr>
          <p:nvPr/>
        </p:nvSpPr>
        <p:spPr>
          <a:xfrm>
            <a:off x="672965" y="359729"/>
            <a:ext cx="4809250" cy="51507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공사 개요</a:t>
            </a:r>
          </a:p>
        </p:txBody>
      </p:sp>
      <p:sp>
        <p:nvSpPr>
          <p:cNvPr id="29" name="부제목 1660"/>
          <p:cNvSpPr txBox="1">
            <a:spLocks/>
          </p:cNvSpPr>
          <p:nvPr/>
        </p:nvSpPr>
        <p:spPr>
          <a:xfrm>
            <a:off x="150937" y="395139"/>
            <a:ext cx="307282" cy="3717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1</a:t>
            </a: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800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힐스테이트 </a:t>
            </a:r>
            <a:r>
              <a:rPr lang="ko-KR" altLang="en-US" sz="800" dirty="0" err="1">
                <a:latin typeface="현대하모니 L" panose="02020603020101020101" pitchFamily="18" charset="-127"/>
                <a:ea typeface="현대하모니 L" panose="02020603020101020101" pitchFamily="18" charset="-127"/>
              </a:rPr>
              <a:t>삼송더카운티</a:t>
            </a:r>
            <a:endParaRPr lang="ko-KR" altLang="en-US" sz="8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8378543-D8A4-4EA1-8445-9ADB890DA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005299"/>
            <a:ext cx="7779170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5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1660"/>
          <p:cNvSpPr txBox="1">
            <a:spLocks/>
          </p:cNvSpPr>
          <p:nvPr/>
        </p:nvSpPr>
        <p:spPr>
          <a:xfrm>
            <a:off x="154112" y="391964"/>
            <a:ext cx="307282" cy="3717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2" name="부제목 1660"/>
          <p:cNvSpPr txBox="1">
            <a:spLocks/>
          </p:cNvSpPr>
          <p:nvPr/>
        </p:nvSpPr>
        <p:spPr>
          <a:xfrm>
            <a:off x="672965" y="359729"/>
            <a:ext cx="4809250" cy="51507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공사 개요</a:t>
            </a:r>
          </a:p>
        </p:txBody>
      </p:sp>
      <p:sp>
        <p:nvSpPr>
          <p:cNvPr id="29" name="부제목 1660"/>
          <p:cNvSpPr txBox="1">
            <a:spLocks/>
          </p:cNvSpPr>
          <p:nvPr/>
        </p:nvSpPr>
        <p:spPr>
          <a:xfrm>
            <a:off x="150937" y="395139"/>
            <a:ext cx="307282" cy="3717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1</a:t>
            </a: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800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힐스테이트 </a:t>
            </a:r>
            <a:r>
              <a:rPr lang="ko-KR" altLang="en-US" sz="800" dirty="0" err="1">
                <a:latin typeface="현대하모니 L" panose="02020603020101020101" pitchFamily="18" charset="-127"/>
                <a:ea typeface="현대하모니 L" panose="02020603020101020101" pitchFamily="18" charset="-127"/>
              </a:rPr>
              <a:t>삼송더카운티</a:t>
            </a:r>
            <a:endParaRPr lang="ko-KR" altLang="en-US" sz="8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F023028-88A7-4704-9EDD-2368F0976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005299"/>
            <a:ext cx="7773074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5184" y="-9193"/>
            <a:ext cx="230096" cy="6876386"/>
          </a:xfrm>
          <a:prstGeom prst="rect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>
            <a:off x="148153" y="383237"/>
            <a:ext cx="581572" cy="468054"/>
          </a:xfrm>
          <a:prstGeom prst="triangle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6" name="부제목 1660"/>
          <p:cNvSpPr txBox="1">
            <a:spLocks/>
          </p:cNvSpPr>
          <p:nvPr/>
        </p:nvSpPr>
        <p:spPr>
          <a:xfrm>
            <a:off x="153988" y="392113"/>
            <a:ext cx="307975" cy="3714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2" name="부제목 1660"/>
          <p:cNvSpPr txBox="1">
            <a:spLocks/>
          </p:cNvSpPr>
          <p:nvPr/>
        </p:nvSpPr>
        <p:spPr>
          <a:xfrm>
            <a:off x="673100" y="360363"/>
            <a:ext cx="4808538" cy="514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미술작품 위치도</a:t>
            </a:r>
          </a:p>
        </p:txBody>
      </p:sp>
      <p:sp>
        <p:nvSpPr>
          <p:cNvPr id="28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7950" y="404813"/>
            <a:ext cx="550863" cy="5032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2</a:t>
            </a: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2281053" y="520313"/>
            <a:ext cx="1951312" cy="290513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ko-KR"/>
            </a:defPPr>
            <a:lvl1pPr>
              <a:spcBef>
                <a:spcPct val="0"/>
              </a:spcBef>
              <a:buNone/>
              <a:defRPr sz="44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fontAlgn="auto" latinLnBrk="1" hangingPunct="1">
              <a:spcAft>
                <a:spcPts val="0"/>
              </a:spcAft>
              <a:defRPr/>
            </a:pPr>
            <a:endParaRPr lang="ko-KR" altLang="en-US" sz="13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4" name="바닥글 개체 틀 2"/>
          <p:cNvSpPr>
            <a:spLocks noGrp="1"/>
          </p:cNvSpPr>
          <p:nvPr>
            <p:ph type="ftr" sz="quarter" idx="20"/>
          </p:nvPr>
        </p:nvSpPr>
        <p:spPr>
          <a:xfrm>
            <a:off x="6323012" y="6636995"/>
            <a:ext cx="2573338" cy="216877"/>
          </a:xfrm>
        </p:spPr>
        <p:txBody>
          <a:bodyPr/>
          <a:lstStyle/>
          <a:p>
            <a:pPr>
              <a:defRPr/>
            </a:pPr>
            <a:r>
              <a:rPr lang="ko-KR" altLang="en-US" sz="800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힐스테이트 </a:t>
            </a:r>
            <a:r>
              <a:rPr lang="ko-KR" altLang="en-US" sz="800" dirty="0" err="1">
                <a:latin typeface="현대하모니 L" panose="02020603020101020101" pitchFamily="18" charset="-127"/>
                <a:ea typeface="현대하모니 L" panose="02020603020101020101" pitchFamily="18" charset="-127"/>
              </a:rPr>
              <a:t>삼송더카운티</a:t>
            </a:r>
            <a:endParaRPr lang="ko-KR" altLang="en-US" sz="8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7" name="슬라이드 번호 개체 틀 2"/>
          <p:cNvSpPr txBox="1">
            <a:spLocks/>
          </p:cNvSpPr>
          <p:nvPr/>
        </p:nvSpPr>
        <p:spPr>
          <a:xfrm>
            <a:off x="8888112" y="6634293"/>
            <a:ext cx="349250" cy="18891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800" b="1" dirty="0">
                <a:solidFill>
                  <a:schemeClr val="bg1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4</a:t>
            </a:r>
            <a:endParaRPr lang="ko-KR" altLang="en-US" sz="8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24EE873-B23E-416B-9592-8AB8A226C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13" y="872384"/>
            <a:ext cx="8102286" cy="5596613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4E5C018B-298A-4B81-AEE3-31B477BA3C51}"/>
              </a:ext>
            </a:extLst>
          </p:cNvPr>
          <p:cNvSpPr/>
          <p:nvPr/>
        </p:nvSpPr>
        <p:spPr>
          <a:xfrm>
            <a:off x="5481638" y="4365104"/>
            <a:ext cx="230096" cy="2880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F16A0F5-E4F6-46A8-83D9-EF93F3119B19}"/>
              </a:ext>
            </a:extLst>
          </p:cNvPr>
          <p:cNvCxnSpPr>
            <a:cxnSpLocks/>
          </p:cNvCxnSpPr>
          <p:nvPr/>
        </p:nvCxnSpPr>
        <p:spPr>
          <a:xfrm flipV="1">
            <a:off x="5596686" y="3972745"/>
            <a:ext cx="947107" cy="57029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3">
            <a:extLst>
              <a:ext uri="{FF2B5EF4-FFF2-40B4-BE49-F238E27FC236}">
                <a16:creationId xmlns:a16="http://schemas.microsoft.com/office/drawing/2014/main" id="{C9992952-83CD-460D-920A-DFA619A162B9}"/>
              </a:ext>
            </a:extLst>
          </p:cNvPr>
          <p:cNvSpPr txBox="1">
            <a:spLocks/>
          </p:cNvSpPr>
          <p:nvPr/>
        </p:nvSpPr>
        <p:spPr>
          <a:xfrm>
            <a:off x="6516216" y="3807828"/>
            <a:ext cx="1951312" cy="290513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ko-KR"/>
            </a:defPPr>
            <a:lvl1pPr>
              <a:spcBef>
                <a:spcPct val="0"/>
              </a:spcBef>
              <a:buNone/>
              <a:defRPr sz="44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fontAlgn="auto" latinLnBrk="1" hangingPunct="1">
              <a:spcAft>
                <a:spcPts val="0"/>
              </a:spcAft>
              <a:defRPr/>
            </a:pPr>
            <a:r>
              <a:rPr lang="ko-KR" altLang="en-US" sz="1300">
                <a:solidFill>
                  <a:srgbClr val="FF0000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미술장식품 설치 위치</a:t>
            </a:r>
            <a:endParaRPr lang="ko-KR" altLang="en-US" sz="1300" dirty="0">
              <a:solidFill>
                <a:srgbClr val="FF0000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572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5184" y="-9193"/>
            <a:ext cx="230096" cy="6876386"/>
          </a:xfrm>
          <a:prstGeom prst="rect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>
            <a:off x="148153" y="383237"/>
            <a:ext cx="581572" cy="468054"/>
          </a:xfrm>
          <a:prstGeom prst="triangle">
            <a:avLst/>
          </a:prstGeom>
          <a:solidFill>
            <a:srgbClr val="173B7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6" name="부제목 1660"/>
          <p:cNvSpPr txBox="1">
            <a:spLocks/>
          </p:cNvSpPr>
          <p:nvPr/>
        </p:nvSpPr>
        <p:spPr>
          <a:xfrm>
            <a:off x="153988" y="392113"/>
            <a:ext cx="307975" cy="3714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ko-KR" altLang="en-US" sz="36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2" name="부제목 1660"/>
          <p:cNvSpPr txBox="1">
            <a:spLocks/>
          </p:cNvSpPr>
          <p:nvPr/>
        </p:nvSpPr>
        <p:spPr>
          <a:xfrm>
            <a:off x="673100" y="360363"/>
            <a:ext cx="4808538" cy="514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미술작품 위치도</a:t>
            </a:r>
          </a:p>
        </p:txBody>
      </p:sp>
      <p:sp>
        <p:nvSpPr>
          <p:cNvPr id="28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07950" y="404813"/>
            <a:ext cx="550863" cy="5032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2</a:t>
            </a:r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2281053" y="520313"/>
            <a:ext cx="1951312" cy="290513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ko-KR"/>
            </a:defPPr>
            <a:lvl1pPr>
              <a:spcBef>
                <a:spcPct val="0"/>
              </a:spcBef>
              <a:buNone/>
              <a:defRPr sz="44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fontAlgn="auto" latinLnBrk="1" hangingPunct="1">
              <a:spcAft>
                <a:spcPts val="0"/>
              </a:spcAft>
              <a:defRPr/>
            </a:pPr>
            <a:endParaRPr lang="ko-KR" altLang="en-US" sz="13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4" name="바닥글 개체 틀 2"/>
          <p:cNvSpPr>
            <a:spLocks noGrp="1"/>
          </p:cNvSpPr>
          <p:nvPr>
            <p:ph type="ftr" sz="quarter" idx="20"/>
          </p:nvPr>
        </p:nvSpPr>
        <p:spPr>
          <a:xfrm>
            <a:off x="6323012" y="6636995"/>
            <a:ext cx="2573338" cy="216877"/>
          </a:xfrm>
        </p:spPr>
        <p:txBody>
          <a:bodyPr/>
          <a:lstStyle/>
          <a:p>
            <a:pPr>
              <a:defRPr/>
            </a:pPr>
            <a:r>
              <a:rPr lang="ko-KR" altLang="en-US" sz="800" dirty="0">
                <a:latin typeface="현대하모니 L" panose="02020603020101020101" pitchFamily="18" charset="-127"/>
                <a:ea typeface="현대하모니 L" panose="02020603020101020101" pitchFamily="18" charset="-127"/>
              </a:rPr>
              <a:t>힐스테이트 </a:t>
            </a:r>
            <a:r>
              <a:rPr lang="ko-KR" altLang="en-US" sz="800" dirty="0" err="1">
                <a:latin typeface="현대하모니 L" panose="02020603020101020101" pitchFamily="18" charset="-127"/>
                <a:ea typeface="현대하모니 L" panose="02020603020101020101" pitchFamily="18" charset="-127"/>
              </a:rPr>
              <a:t>삼송더카운티</a:t>
            </a:r>
            <a:endParaRPr lang="ko-KR" altLang="en-US" sz="800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17" name="슬라이드 번호 개체 틀 2"/>
          <p:cNvSpPr txBox="1">
            <a:spLocks/>
          </p:cNvSpPr>
          <p:nvPr/>
        </p:nvSpPr>
        <p:spPr>
          <a:xfrm>
            <a:off x="8888112" y="6634293"/>
            <a:ext cx="349250" cy="18891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800" b="1" dirty="0">
                <a:solidFill>
                  <a:schemeClr val="bg1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4</a:t>
            </a:r>
            <a:endParaRPr lang="ko-KR" altLang="en-US" sz="800" b="1" dirty="0">
              <a:solidFill>
                <a:schemeClr val="bg1"/>
              </a:solidFill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24EE873-B23E-416B-9592-8AB8A226C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568" y="874713"/>
            <a:ext cx="7961043" cy="5596613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4E5C018B-298A-4B81-AEE3-31B477BA3C51}"/>
              </a:ext>
            </a:extLst>
          </p:cNvPr>
          <p:cNvSpPr/>
          <p:nvPr/>
        </p:nvSpPr>
        <p:spPr>
          <a:xfrm>
            <a:off x="5867243" y="3483022"/>
            <a:ext cx="230096" cy="2880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F16A0F5-E4F6-46A8-83D9-EF93F3119B19}"/>
              </a:ext>
            </a:extLst>
          </p:cNvPr>
          <p:cNvCxnSpPr>
            <a:cxnSpLocks/>
          </p:cNvCxnSpPr>
          <p:nvPr/>
        </p:nvCxnSpPr>
        <p:spPr>
          <a:xfrm flipV="1">
            <a:off x="6084168" y="2992856"/>
            <a:ext cx="947107" cy="57029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3">
            <a:extLst>
              <a:ext uri="{FF2B5EF4-FFF2-40B4-BE49-F238E27FC236}">
                <a16:creationId xmlns:a16="http://schemas.microsoft.com/office/drawing/2014/main" id="{C9992952-83CD-460D-920A-DFA619A162B9}"/>
              </a:ext>
            </a:extLst>
          </p:cNvPr>
          <p:cNvSpPr txBox="1">
            <a:spLocks/>
          </p:cNvSpPr>
          <p:nvPr/>
        </p:nvSpPr>
        <p:spPr>
          <a:xfrm>
            <a:off x="6996262" y="2846249"/>
            <a:ext cx="1951312" cy="290513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ko-KR"/>
            </a:defPPr>
            <a:lvl1pPr>
              <a:spcBef>
                <a:spcPct val="0"/>
              </a:spcBef>
              <a:buNone/>
              <a:defRPr sz="44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fontAlgn="auto" latinLnBrk="1" hangingPunct="1">
              <a:spcAft>
                <a:spcPts val="0"/>
              </a:spcAft>
              <a:defRPr/>
            </a:pPr>
            <a:r>
              <a:rPr lang="ko-KR" altLang="en-US" sz="1300" dirty="0">
                <a:solidFill>
                  <a:srgbClr val="FF0000"/>
                </a:solidFill>
                <a:latin typeface="현대하모니 L" panose="02020603020101020101" pitchFamily="18" charset="-127"/>
                <a:ea typeface="현대하모니 L" panose="02020603020101020101" pitchFamily="18" charset="-127"/>
              </a:rPr>
              <a:t>미술장식품 설치 위치</a:t>
            </a:r>
          </a:p>
        </p:txBody>
      </p:sp>
    </p:spTree>
    <p:extLst>
      <p:ext uri="{BB962C8B-B14F-4D97-AF65-F5344CB8AC3E}">
        <p14:creationId xmlns:p14="http://schemas.microsoft.com/office/powerpoint/2010/main" val="28765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Yoon가변 윤고딕 550_TT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54467</TotalTime>
  <Words>34</Words>
  <Application>Microsoft Office PowerPoint</Application>
  <PresentationFormat>화면 슬라이드 쇼(4:3)</PresentationFormat>
  <Paragraphs>18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Yoon가변 윤고딕 550_TT</vt:lpstr>
      <vt:lpstr>맑은 고딕</vt:lpstr>
      <vt:lpstr>현대하모니 L</vt:lpstr>
      <vt:lpstr>현대하모니 M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hdec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송기화(SONGKIHWA) 사업지원팀[J832] 매니저</cp:lastModifiedBy>
  <cp:revision>1747</cp:revision>
  <cp:lastPrinted>2023-09-04T22:30:02Z</cp:lastPrinted>
  <dcterms:created xsi:type="dcterms:W3CDTF">2015-04-22T00:33:41Z</dcterms:created>
  <dcterms:modified xsi:type="dcterms:W3CDTF">2024-11-11T23:28:04Z</dcterms:modified>
</cp:coreProperties>
</file>