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93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545DC8-E027-37B7-D5A1-0F140DE538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0E6C4A1-8D69-56CD-6C14-289B826534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32F07B8-C5A5-C295-8F93-75B0E8617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E5CB-4BED-48E8-8422-BD367A7F324F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8C6FFC0-83BC-35F7-35EF-4FE784D5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80F2F96-6931-D75C-FBBD-5B7C4E9AE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CF747-BD38-4298-9179-A2313BA5EE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0771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9A4B897-39FD-2DFA-AA0F-4470C7D59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7D32178-98B8-7F8F-D650-7FF7B03CD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900B33-C364-9D22-8B81-3F66D91B1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E5CB-4BED-48E8-8422-BD367A7F324F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3CCDB34-BDA5-907B-4F43-2DCBCC268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120622D-992A-E570-4DE3-D41238DE0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CF747-BD38-4298-9179-A2313BA5EE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7656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11D7AB-85A4-19D0-973B-CA17AD18B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EBEAE55-A624-B7C0-B1DE-F23132AAEC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988A804-42E8-3FD0-7B2C-BA5FBEE77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E5CB-4BED-48E8-8422-BD367A7F324F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4EB810A-1A66-B9E1-F7E7-992CB2CB2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E67D7DA-2AC5-9785-60A4-313F54E3E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CF747-BD38-4298-9179-A2313BA5EE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6441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7C9321-B3F4-AC62-A148-32B02F0C7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0DDA782-6C6A-A7FC-9759-B266A0436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0D21F34-A628-5B45-8153-EA8D814056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61EB6C2-60B3-C96A-8450-5A6985BD5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E5CB-4BED-48E8-8422-BD367A7F324F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D56B999-8C31-92BE-D06B-3F95D0D62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F346F04-5B46-0A44-CC47-DBB69EABC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CF747-BD38-4298-9179-A2313BA5EE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9742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15DEDA-B8B9-0805-657D-3B324D3C6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4023D25-FCE1-2360-80E0-44615CF7D5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790705C-8F83-2575-3C2A-DC1437C993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796DC35-9205-89F7-B408-869B223836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631B755-0CFB-9E00-22B6-EFDEC870E5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C8D3BA3-C7E2-1EE9-7E88-BD5547F6D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E5CB-4BED-48E8-8422-BD367A7F324F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25B3B03-3A38-B5CE-DA13-75918609A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F6DE905-0D95-9FAA-147E-BC62C84E5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CF747-BD38-4298-9179-A2313BA5EE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8661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ADAC46D-D5E0-4BFB-E362-E2424CFB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1DF28B3-1358-02C2-A492-265FADC6D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E5CB-4BED-48E8-8422-BD367A7F324F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0B138D6-EC9C-6100-BBEB-C1AC7651D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A5F6795-23AB-6201-5123-ED7A2FCDB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CF747-BD38-4298-9179-A2313BA5EE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8305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C273DBDD-0BBD-5D9A-BCBD-172F74E92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E5CB-4BED-48E8-8422-BD367A7F324F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83E5AD-4B39-3376-A573-34179337D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E1DAB0F-F941-B125-E151-1A135EFBC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CF747-BD38-4298-9179-A2313BA5EE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0559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7DF40C-F4BF-AA03-6E38-71CDE8DB4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ABBA528-5477-13B8-CED3-E209EE28B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BC56890-50CA-7B79-1B59-5315C17186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0D2FC59-8C0D-95C5-27AF-F8ECD7C06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E5CB-4BED-48E8-8422-BD367A7F324F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ADC07CA-D1AA-3534-AC8D-C0C03BD73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4125F63-CD48-558C-9F8C-22B47F87B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CF747-BD38-4298-9179-A2313BA5EE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8847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99B3A52-4265-2A41-D5E3-1652E1B44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609B2A6-DF16-243E-3E17-28C4A0C93D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3261E6B-A107-D567-1D60-F4E98AFECF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AB4FD46-2ED3-EEB0-5CA5-AB7CE5CD8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E5CB-4BED-48E8-8422-BD367A7F324F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EBFBFDF-6AFF-7895-6D78-45A3E4236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8C2B987-87B7-1DE2-86F7-BF33AA3CC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CF747-BD38-4298-9179-A2313BA5EE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080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FC0E0D5-90D4-D752-DA92-71AEA9F00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24E3E16-2BB7-E696-024A-D6B3BA0172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FD49986-1FD6-3874-3852-3879B1F1A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E5CB-4BED-48E8-8422-BD367A7F324F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9F226DE-BF7D-A765-229A-B561E041D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39B19CE-C6E0-213D-43F4-6B2FB062A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CF747-BD38-4298-9179-A2313BA5EE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8723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D5C3F06-D092-2263-EB2E-9A6CBDE1B8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5BCB1AB-2AC2-CC15-C4BC-F6CAEAC2DD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DE831F0-2C83-23F5-F05C-B577C746A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E5CB-4BED-48E8-8422-BD367A7F324F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4984422-2448-BB4B-D422-5A4EEDC20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E307B85-3500-8C4D-D7BD-BA2AFC2A6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CF747-BD38-4298-9179-A2313BA5EE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0169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AD950B3-36F1-EA2B-FFC9-691DDADA4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A721271-ED45-8677-0874-5E78A4213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DA419F8-82F1-40D9-A66C-180BD81839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0E5CB-4BED-48E8-8422-BD367A7F324F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1564632-D68C-3225-14DE-72EB0DA15C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B3D3681-AEE7-5D23-CA49-6E6FDB9CBA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CF747-BD38-4298-9179-A2313BA5EE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2201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07D3DFBB-61B5-E3BE-BC29-F5D811928FB9}"/>
              </a:ext>
            </a:extLst>
          </p:cNvPr>
          <p:cNvSpPr/>
          <p:nvPr/>
        </p:nvSpPr>
        <p:spPr>
          <a:xfrm>
            <a:off x="9852212" y="6696635"/>
            <a:ext cx="2250141" cy="9861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81DBDA5-B8C3-BE3C-97F5-E0E55140F541}"/>
              </a:ext>
            </a:extLst>
          </p:cNvPr>
          <p:cNvSpPr/>
          <p:nvPr/>
        </p:nvSpPr>
        <p:spPr>
          <a:xfrm>
            <a:off x="7566212" y="6705600"/>
            <a:ext cx="2250141" cy="9861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8600442-D4BA-2D00-C15B-38CDDA02BB8D}"/>
              </a:ext>
            </a:extLst>
          </p:cNvPr>
          <p:cNvSpPr/>
          <p:nvPr/>
        </p:nvSpPr>
        <p:spPr>
          <a:xfrm>
            <a:off x="2402542" y="89646"/>
            <a:ext cx="2250141" cy="29583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1F5AFC2B-3D0D-76C3-F6DF-1081BBA33ADF}"/>
              </a:ext>
            </a:extLst>
          </p:cNvPr>
          <p:cNvSpPr/>
          <p:nvPr/>
        </p:nvSpPr>
        <p:spPr>
          <a:xfrm>
            <a:off x="116542" y="98611"/>
            <a:ext cx="2250141" cy="29583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F9F97A-961A-F673-B12D-A1EE7B83ADAA}"/>
              </a:ext>
            </a:extLst>
          </p:cNvPr>
          <p:cNvSpPr txBox="1"/>
          <p:nvPr/>
        </p:nvSpPr>
        <p:spPr>
          <a:xfrm>
            <a:off x="3327580" y="1986473"/>
            <a:ext cx="51155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6000" b="1" dirty="0">
                <a:solidFill>
                  <a:srgbClr val="365D8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 장 설 명 서</a:t>
            </a:r>
            <a:endParaRPr lang="ko-KR" altLang="en-US" sz="6000" b="1" dirty="0">
              <a:solidFill>
                <a:srgbClr val="365D87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989B68-A1E9-3FDD-BA08-B6959177DE24}"/>
              </a:ext>
            </a:extLst>
          </p:cNvPr>
          <p:cNvSpPr txBox="1"/>
          <p:nvPr/>
        </p:nvSpPr>
        <p:spPr>
          <a:xfrm>
            <a:off x="4230071" y="3151885"/>
            <a:ext cx="3310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b="1" u="sng">
                <a:solidFill>
                  <a:srgbClr val="365D8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조각 설치 예정위치</a:t>
            </a:r>
            <a:endParaRPr lang="ko-KR" altLang="en-US" sz="2800" b="1" u="sng" dirty="0">
              <a:solidFill>
                <a:srgbClr val="365D87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E74580-ECE2-5C55-C62E-F72F3B55E8DF}"/>
              </a:ext>
            </a:extLst>
          </p:cNvPr>
          <p:cNvSpPr txBox="1"/>
          <p:nvPr/>
        </p:nvSpPr>
        <p:spPr>
          <a:xfrm>
            <a:off x="3345217" y="4077578"/>
            <a:ext cx="50802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b="1" u="sng" dirty="0">
                <a:solidFill>
                  <a:srgbClr val="365D8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부천시 오정구 </a:t>
            </a:r>
            <a:r>
              <a:rPr lang="ko-KR" altLang="en-US" sz="2800" b="1" u="sng" dirty="0" err="1">
                <a:solidFill>
                  <a:srgbClr val="365D8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여월동</a:t>
            </a:r>
            <a:r>
              <a:rPr lang="ko-KR" altLang="en-US" sz="2800" b="1" u="sng" dirty="0">
                <a:solidFill>
                  <a:srgbClr val="365D8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800" b="1" u="sng" dirty="0">
                <a:solidFill>
                  <a:srgbClr val="365D8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8-9</a:t>
            </a:r>
            <a:r>
              <a:rPr lang="ko-KR" altLang="en-US" sz="2800" b="1" u="sng" dirty="0">
                <a:solidFill>
                  <a:srgbClr val="365D8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번지</a:t>
            </a:r>
            <a:endParaRPr lang="ko-KR" altLang="en-US" sz="2800" b="1" u="sng" dirty="0">
              <a:solidFill>
                <a:srgbClr val="365D87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E675E721-047E-B041-E3BA-AD50233EE10C}"/>
              </a:ext>
            </a:extLst>
          </p:cNvPr>
          <p:cNvCxnSpPr/>
          <p:nvPr/>
        </p:nvCxnSpPr>
        <p:spPr>
          <a:xfrm>
            <a:off x="116542" y="394447"/>
            <a:ext cx="118782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6920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07D3DFBB-61B5-E3BE-BC29-F5D811928FB9}"/>
              </a:ext>
            </a:extLst>
          </p:cNvPr>
          <p:cNvSpPr/>
          <p:nvPr/>
        </p:nvSpPr>
        <p:spPr>
          <a:xfrm>
            <a:off x="9852212" y="6696635"/>
            <a:ext cx="2250141" cy="9861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81DBDA5-B8C3-BE3C-97F5-E0E55140F541}"/>
              </a:ext>
            </a:extLst>
          </p:cNvPr>
          <p:cNvSpPr/>
          <p:nvPr/>
        </p:nvSpPr>
        <p:spPr>
          <a:xfrm>
            <a:off x="7566212" y="6705600"/>
            <a:ext cx="2250141" cy="9861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8600442-D4BA-2D00-C15B-38CDDA02BB8D}"/>
              </a:ext>
            </a:extLst>
          </p:cNvPr>
          <p:cNvSpPr/>
          <p:nvPr/>
        </p:nvSpPr>
        <p:spPr>
          <a:xfrm>
            <a:off x="610721" y="115421"/>
            <a:ext cx="1179979" cy="55804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/>
              <a:t>   1</a:t>
            </a:r>
            <a:endParaRPr lang="ko-KR" altLang="en-US" sz="3200" dirty="0"/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E675E721-047E-B041-E3BA-AD50233EE10C}"/>
              </a:ext>
            </a:extLst>
          </p:cNvPr>
          <p:cNvCxnSpPr/>
          <p:nvPr/>
        </p:nvCxnSpPr>
        <p:spPr>
          <a:xfrm>
            <a:off x="116542" y="673464"/>
            <a:ext cx="118782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화살표: 오각형 12">
            <a:extLst>
              <a:ext uri="{FF2B5EF4-FFF2-40B4-BE49-F238E27FC236}">
                <a16:creationId xmlns:a16="http://schemas.microsoft.com/office/drawing/2014/main" id="{E3195DB3-339A-7D35-F9E6-B35703E8FB81}"/>
              </a:ext>
            </a:extLst>
          </p:cNvPr>
          <p:cNvSpPr/>
          <p:nvPr/>
        </p:nvSpPr>
        <p:spPr>
          <a:xfrm>
            <a:off x="116542" y="115422"/>
            <a:ext cx="988358" cy="558049"/>
          </a:xfrm>
          <a:prstGeom prst="homePlat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1F0EAD-9717-DB2E-BDBE-7302EE132453}"/>
              </a:ext>
            </a:extLst>
          </p:cNvPr>
          <p:cNvSpPr txBox="1"/>
          <p:nvPr/>
        </p:nvSpPr>
        <p:spPr>
          <a:xfrm>
            <a:off x="1932005" y="115421"/>
            <a:ext cx="27911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 b="1">
                <a:solidFill>
                  <a:srgbClr val="365D8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건축물 투시도</a:t>
            </a:r>
            <a:endParaRPr lang="ko-KR" altLang="en-US" sz="3200" b="1" dirty="0">
              <a:solidFill>
                <a:srgbClr val="365D87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F18D8074-1D0B-C4ED-D6ED-3F162291696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7" t="18238" r="8354" b="811"/>
          <a:stretch/>
        </p:blipFill>
        <p:spPr>
          <a:xfrm>
            <a:off x="1214320" y="790576"/>
            <a:ext cx="9920405" cy="586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010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07D3DFBB-61B5-E3BE-BC29-F5D811928FB9}"/>
              </a:ext>
            </a:extLst>
          </p:cNvPr>
          <p:cNvSpPr/>
          <p:nvPr/>
        </p:nvSpPr>
        <p:spPr>
          <a:xfrm>
            <a:off x="9852212" y="6696635"/>
            <a:ext cx="2250141" cy="9861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81DBDA5-B8C3-BE3C-97F5-E0E55140F541}"/>
              </a:ext>
            </a:extLst>
          </p:cNvPr>
          <p:cNvSpPr/>
          <p:nvPr/>
        </p:nvSpPr>
        <p:spPr>
          <a:xfrm>
            <a:off x="7566212" y="6705600"/>
            <a:ext cx="2250141" cy="9861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8600442-D4BA-2D00-C15B-38CDDA02BB8D}"/>
              </a:ext>
            </a:extLst>
          </p:cNvPr>
          <p:cNvSpPr/>
          <p:nvPr/>
        </p:nvSpPr>
        <p:spPr>
          <a:xfrm>
            <a:off x="610721" y="115421"/>
            <a:ext cx="1179979" cy="55804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/>
              <a:t>   2</a:t>
            </a:r>
            <a:endParaRPr lang="ko-KR" altLang="en-US" sz="3200" dirty="0"/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E675E721-047E-B041-E3BA-AD50233EE10C}"/>
              </a:ext>
            </a:extLst>
          </p:cNvPr>
          <p:cNvCxnSpPr/>
          <p:nvPr/>
        </p:nvCxnSpPr>
        <p:spPr>
          <a:xfrm>
            <a:off x="116542" y="673464"/>
            <a:ext cx="118782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화살표: 오각형 12">
            <a:extLst>
              <a:ext uri="{FF2B5EF4-FFF2-40B4-BE49-F238E27FC236}">
                <a16:creationId xmlns:a16="http://schemas.microsoft.com/office/drawing/2014/main" id="{E3195DB3-339A-7D35-F9E6-B35703E8FB81}"/>
              </a:ext>
            </a:extLst>
          </p:cNvPr>
          <p:cNvSpPr/>
          <p:nvPr/>
        </p:nvSpPr>
        <p:spPr>
          <a:xfrm>
            <a:off x="116542" y="115422"/>
            <a:ext cx="988358" cy="558049"/>
          </a:xfrm>
          <a:prstGeom prst="homePlat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1F0EAD-9717-DB2E-BDBE-7302EE132453}"/>
              </a:ext>
            </a:extLst>
          </p:cNvPr>
          <p:cNvSpPr txBox="1"/>
          <p:nvPr/>
        </p:nvSpPr>
        <p:spPr>
          <a:xfrm>
            <a:off x="1823938" y="115421"/>
            <a:ext cx="39934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 b="1" dirty="0">
                <a:solidFill>
                  <a:srgbClr val="365D8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지상</a:t>
            </a:r>
            <a:r>
              <a:rPr lang="en-US" altLang="ko-KR" sz="3200" b="1" dirty="0">
                <a:solidFill>
                  <a:srgbClr val="365D8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3200" b="1" dirty="0">
                <a:solidFill>
                  <a:srgbClr val="365D8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층 전체 배치도</a:t>
            </a:r>
            <a:endParaRPr lang="ko-KR" altLang="en-US" sz="3200" b="1" dirty="0">
              <a:solidFill>
                <a:srgbClr val="365D87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95495CD6-16CC-13A9-069D-F6EE6A090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2725" y="841137"/>
            <a:ext cx="6072675" cy="57412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153E048-9FC4-4AB5-DF62-824D466FD990}"/>
              </a:ext>
            </a:extLst>
          </p:cNvPr>
          <p:cNvSpPr txBox="1"/>
          <p:nvPr/>
        </p:nvSpPr>
        <p:spPr>
          <a:xfrm>
            <a:off x="5810250" y="3902835"/>
            <a:ext cx="1231900" cy="307777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chemeClr val="bg1"/>
                </a:solidFill>
              </a:rPr>
              <a:t>조형물 위치</a:t>
            </a: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02729F66-F462-FB69-6AED-5093130BF42A}"/>
              </a:ext>
            </a:extLst>
          </p:cNvPr>
          <p:cNvCxnSpPr>
            <a:cxnSpLocks/>
          </p:cNvCxnSpPr>
          <p:nvPr/>
        </p:nvCxnSpPr>
        <p:spPr>
          <a:xfrm>
            <a:off x="7042150" y="4199083"/>
            <a:ext cx="390525" cy="22542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588BC460-1351-7E2B-079B-8C6A600E3011}"/>
              </a:ext>
            </a:extLst>
          </p:cNvPr>
          <p:cNvSpPr/>
          <p:nvPr/>
        </p:nvSpPr>
        <p:spPr>
          <a:xfrm>
            <a:off x="7432675" y="4441824"/>
            <a:ext cx="104775" cy="1047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D60BDF1-0001-9097-1FB9-20F48E22B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2113" y="4434971"/>
            <a:ext cx="842937" cy="12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880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BDBCC0E-86B7-44E3-2CAD-11A1F3E84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391" y="1133406"/>
            <a:ext cx="10434917" cy="4913337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07D3DFBB-61B5-E3BE-BC29-F5D811928FB9}"/>
              </a:ext>
            </a:extLst>
          </p:cNvPr>
          <p:cNvSpPr/>
          <p:nvPr/>
        </p:nvSpPr>
        <p:spPr>
          <a:xfrm>
            <a:off x="9852212" y="6696635"/>
            <a:ext cx="2250141" cy="9861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81DBDA5-B8C3-BE3C-97F5-E0E55140F541}"/>
              </a:ext>
            </a:extLst>
          </p:cNvPr>
          <p:cNvSpPr/>
          <p:nvPr/>
        </p:nvSpPr>
        <p:spPr>
          <a:xfrm>
            <a:off x="7566212" y="6705600"/>
            <a:ext cx="2250141" cy="9861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8600442-D4BA-2D00-C15B-38CDDA02BB8D}"/>
              </a:ext>
            </a:extLst>
          </p:cNvPr>
          <p:cNvSpPr/>
          <p:nvPr/>
        </p:nvSpPr>
        <p:spPr>
          <a:xfrm>
            <a:off x="610721" y="115421"/>
            <a:ext cx="1179979" cy="55804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/>
              <a:t>   2</a:t>
            </a:r>
            <a:endParaRPr lang="ko-KR" altLang="en-US" sz="3200" dirty="0"/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E675E721-047E-B041-E3BA-AD50233EE10C}"/>
              </a:ext>
            </a:extLst>
          </p:cNvPr>
          <p:cNvCxnSpPr/>
          <p:nvPr/>
        </p:nvCxnSpPr>
        <p:spPr>
          <a:xfrm>
            <a:off x="116542" y="673464"/>
            <a:ext cx="118782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화살표: 오각형 12">
            <a:extLst>
              <a:ext uri="{FF2B5EF4-FFF2-40B4-BE49-F238E27FC236}">
                <a16:creationId xmlns:a16="http://schemas.microsoft.com/office/drawing/2014/main" id="{E3195DB3-339A-7D35-F9E6-B35703E8FB81}"/>
              </a:ext>
            </a:extLst>
          </p:cNvPr>
          <p:cNvSpPr/>
          <p:nvPr/>
        </p:nvSpPr>
        <p:spPr>
          <a:xfrm>
            <a:off x="116542" y="115422"/>
            <a:ext cx="988358" cy="558049"/>
          </a:xfrm>
          <a:prstGeom prst="homePlat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1F0EAD-9717-DB2E-BDBE-7302EE132453}"/>
              </a:ext>
            </a:extLst>
          </p:cNvPr>
          <p:cNvSpPr txBox="1"/>
          <p:nvPr/>
        </p:nvSpPr>
        <p:spPr>
          <a:xfrm>
            <a:off x="1904525" y="115421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 b="1">
                <a:solidFill>
                  <a:srgbClr val="365D8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확대평면도</a:t>
            </a:r>
            <a:endParaRPr lang="ko-KR" altLang="en-US" sz="3200" b="1" dirty="0">
              <a:solidFill>
                <a:srgbClr val="365D87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53E048-9FC4-4AB5-DF62-824D466FD990}"/>
              </a:ext>
            </a:extLst>
          </p:cNvPr>
          <p:cNvSpPr txBox="1"/>
          <p:nvPr/>
        </p:nvSpPr>
        <p:spPr>
          <a:xfrm>
            <a:off x="1291665" y="2077208"/>
            <a:ext cx="4033370" cy="923330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>
                <a:solidFill>
                  <a:schemeClr val="bg1"/>
                </a:solidFill>
              </a:rPr>
              <a:t>조형물 위치</a:t>
            </a: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02729F66-F462-FB69-6AED-5093130BF42A}"/>
              </a:ext>
            </a:extLst>
          </p:cNvPr>
          <p:cNvCxnSpPr>
            <a:cxnSpLocks/>
          </p:cNvCxnSpPr>
          <p:nvPr/>
        </p:nvCxnSpPr>
        <p:spPr>
          <a:xfrm>
            <a:off x="5325035" y="2621280"/>
            <a:ext cx="2236787" cy="103032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588BC460-1351-7E2B-079B-8C6A600E3011}"/>
              </a:ext>
            </a:extLst>
          </p:cNvPr>
          <p:cNvSpPr/>
          <p:nvPr/>
        </p:nvSpPr>
        <p:spPr>
          <a:xfrm>
            <a:off x="7561822" y="3659393"/>
            <a:ext cx="363630" cy="3657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B7F4D57-F315-1C66-2267-151EB30F9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798" y="3651603"/>
            <a:ext cx="2574209" cy="365759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6F92F5DB-EF6E-C142-13D9-7FC37036BA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943" y="3000538"/>
            <a:ext cx="677837" cy="58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569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31</Words>
  <Application>Microsoft Office PowerPoint</Application>
  <PresentationFormat>와이드스크린</PresentationFormat>
  <Paragraphs>11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나눔스퀘어 Bold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Keonwoo Park</dc:creator>
  <cp:lastModifiedBy>Keonwoo Park</cp:lastModifiedBy>
  <cp:revision>2</cp:revision>
  <dcterms:created xsi:type="dcterms:W3CDTF">2024-10-23T08:09:46Z</dcterms:created>
  <dcterms:modified xsi:type="dcterms:W3CDTF">2024-10-24T03:52:54Z</dcterms:modified>
</cp:coreProperties>
</file>