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1"/>
  </p:sldMasterIdLst>
  <p:notesMasterIdLst>
    <p:notesMasterId r:id="rId10"/>
  </p:notesMasterIdLst>
  <p:handoutMasterIdLst>
    <p:handoutMasterId r:id="rId11"/>
  </p:handoutMasterIdLst>
  <p:sldIdLst>
    <p:sldId id="286" r:id="rId2"/>
    <p:sldId id="288" r:id="rId3"/>
    <p:sldId id="287" r:id="rId4"/>
    <p:sldId id="289" r:id="rId5"/>
    <p:sldId id="290" r:id="rId6"/>
    <p:sldId id="291" r:id="rId7"/>
    <p:sldId id="294" r:id="rId8"/>
    <p:sldId id="295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07C3"/>
    <a:srgbClr val="000000"/>
    <a:srgbClr val="DDDDDD"/>
    <a:srgbClr val="B4B4B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422" autoAdjust="0"/>
    <p:restoredTop sz="94177" autoAdjust="0"/>
  </p:normalViewPr>
  <p:slideViewPr>
    <p:cSldViewPr>
      <p:cViewPr>
        <p:scale>
          <a:sx n="100" d="100"/>
          <a:sy n="100" d="100"/>
        </p:scale>
        <p:origin x="-384" y="-138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96F33-5285-4005-B810-0C7E50818E79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A061-6273-447D-892C-7C0AF3911F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0973E-07E4-48F7-84A4-3CCCC82EB4DB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C3A35-679B-4C9C-93E3-D776508C0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07C5-C04C-4A7E-9B1D-EE3340E5B34A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50436-BFB3-4B1D-9A18-9365CF807D19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5C709-BC8A-4A69-9D29-1D99655B0E5A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77EF-F865-43B0-99B2-9DD4A23FD39D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7BC8-2838-44C7-8FDE-14176F85B86C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EE7-DDB7-4FE7-B42B-47E1D477E1A2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096E1-8972-465B-8D36-F039CE802F6D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5B81B-C3E3-4EF9-AD45-1BB66B4F99A8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0141-3E90-4141-98F9-CD83DDB39E6C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DE74-9D61-4445-A466-D46B7A4B8325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FC79-5FA4-4344-B8F6-4999D094C8B9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F5AB5-B126-4F4C-B927-2589C1217356}" type="datetime1">
              <a:rPr lang="ko-KR" altLang="en-US" smtClean="0"/>
              <a:pPr/>
              <a:t>2012-03-02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58016" y="1428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F9F4A55-440C-4C9B-B730-98116300B3E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 flipV="1">
            <a:off x="0" y="836712"/>
            <a:ext cx="9144000" cy="1000132"/>
          </a:xfrm>
          <a:prstGeom prst="line">
            <a:avLst/>
          </a:prstGeom>
          <a:ln>
            <a:solidFill>
              <a:srgbClr val="DDDDDD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5" name="그림 4" descr="W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492441"/>
            <a:ext cx="568497" cy="248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2844" y="142852"/>
            <a:ext cx="2209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Coolvetica Rg" pitchFamily="34" charset="0"/>
                <a:ea typeface="맑은 고딕" pitchFamily="50" charset="-127"/>
                <a:cs typeface="Arial" pitchFamily="34" charset="0"/>
              </a:rPr>
              <a:t>FNAWARD Part II. </a:t>
            </a:r>
            <a:r>
              <a:rPr lang="en-US" altLang="ko-KR" sz="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10 Curators &amp; 10 Futures</a:t>
            </a:r>
            <a:endParaRPr lang="ko-KR" altLang="ko-KR" sz="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0" name="모서리가 둥근 직사각형 10"/>
          <p:cNvSpPr>
            <a:spLocks noChangeArrowheads="1"/>
          </p:cNvSpPr>
          <p:nvPr/>
        </p:nvSpPr>
        <p:spPr bwMode="auto">
          <a:xfrm>
            <a:off x="971600" y="5373216"/>
            <a:ext cx="7200800" cy="432048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+mn-ea"/>
              </a:rPr>
              <a:t>본 양식은 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</a:rPr>
              <a:t>FNAWARD Part II &lt;</a:t>
            </a:r>
            <a:r>
              <a:rPr lang="ko-KR" altLang="en-US" sz="900" dirty="0" err="1" smtClean="0">
                <a:solidFill>
                  <a:schemeClr val="bg1"/>
                </a:solidFill>
                <a:latin typeface="+mn-ea"/>
              </a:rPr>
              <a:t>큐레이터</a:t>
            </a:r>
            <a:r>
              <a:rPr lang="ko-KR" altLang="en-US" sz="900" dirty="0" smtClean="0">
                <a:solidFill>
                  <a:schemeClr val="bg1"/>
                </a:solidFill>
                <a:latin typeface="+mn-ea"/>
              </a:rPr>
              <a:t> 기획전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</a:rPr>
              <a:t>_10 Curators &amp; 10 Futures&gt; </a:t>
            </a:r>
            <a:r>
              <a:rPr lang="ko-KR" altLang="en-US" sz="900" dirty="0" smtClean="0">
                <a:solidFill>
                  <a:schemeClr val="bg1"/>
                </a:solidFill>
                <a:latin typeface="+mn-ea"/>
              </a:rPr>
              <a:t>참가자의 전시기획능력을 평가하기 위한 기획서 양식으로 참가신청서를 대신합니다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900" dirty="0" smtClean="0">
                <a:solidFill>
                  <a:schemeClr val="bg1"/>
                </a:solidFill>
                <a:latin typeface="+mn-ea"/>
              </a:rPr>
              <a:t>서류심사는 오직 본 기획서를 통해서 평가되며 일체 다른 서류는 받지 않습니다</a:t>
            </a:r>
            <a:endParaRPr lang="ko-KR" altLang="en-US" sz="9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691680" y="3579257"/>
            <a:ext cx="5760640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500" b="1" dirty="0" smtClean="0">
                <a:solidFill>
                  <a:schemeClr val="bg1"/>
                </a:solidFill>
                <a:cs typeface="Times New Roman" pitchFamily="18" charset="0"/>
              </a:rPr>
              <a:t>전시제목 </a:t>
            </a:r>
            <a:r>
              <a:rPr lang="en-US" altLang="ko-KR" sz="1500" b="1" dirty="0" smtClean="0">
                <a:solidFill>
                  <a:schemeClr val="bg1"/>
                </a:solidFill>
                <a:cs typeface="Times New Roman" pitchFamily="18" charset="0"/>
              </a:rPr>
              <a:t>: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500" b="1" dirty="0" smtClean="0">
                <a:solidFill>
                  <a:schemeClr val="bg1"/>
                </a:solidFill>
                <a:cs typeface="Times New Roman" pitchFamily="18" charset="0"/>
              </a:rPr>
              <a:t>제출날짜</a:t>
            </a:r>
            <a:r>
              <a:rPr lang="en-US" altLang="ko-KR" sz="1500" b="1" dirty="0" smtClean="0">
                <a:solidFill>
                  <a:schemeClr val="bg1"/>
                </a:solidFill>
                <a:cs typeface="Times New Roman" pitchFamily="18" charset="0"/>
              </a:rPr>
              <a:t> :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500" b="1" spc="-230" dirty="0" smtClean="0">
                <a:solidFill>
                  <a:schemeClr val="bg1"/>
                </a:solidFill>
                <a:cs typeface="Times New Roman" pitchFamily="18" charset="0"/>
              </a:rPr>
              <a:t>기   획   자 </a:t>
            </a:r>
            <a:r>
              <a:rPr lang="ko-KR" altLang="en-US" sz="1500" b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  <a:cs typeface="Times New Roman" pitchFamily="18" charset="0"/>
              </a:rPr>
              <a:t>: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187624" y="1844824"/>
            <a:ext cx="679916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ko-KR" altLang="ko-KR" sz="1500" b="1" dirty="0" err="1" smtClean="0">
                <a:ln w="50800"/>
                <a:solidFill>
                  <a:schemeClr val="bg1">
                    <a:lumMod val="50000"/>
                    <a:lumOff val="50000"/>
                  </a:schemeClr>
                </a:solidFill>
              </a:rPr>
              <a:t>파이낸셜뉴스</a:t>
            </a:r>
            <a:r>
              <a:rPr lang="ko-KR" altLang="ko-KR" sz="1500" b="1" dirty="0" smtClean="0">
                <a:ln w="50800"/>
                <a:solidFill>
                  <a:schemeClr val="bg1">
                    <a:lumMod val="50000"/>
                    <a:lumOff val="50000"/>
                  </a:schemeClr>
                </a:solidFill>
              </a:rPr>
              <a:t> 미술대전</a:t>
            </a:r>
            <a:r>
              <a:rPr lang="en-US" altLang="ko-KR" sz="1500" b="1" dirty="0" smtClean="0">
                <a:ln w="50800"/>
                <a:solidFill>
                  <a:schemeClr val="bg1">
                    <a:lumMod val="50000"/>
                    <a:lumOff val="50000"/>
                  </a:schemeClr>
                </a:solidFill>
              </a:rPr>
              <a:t> 2012</a:t>
            </a:r>
            <a:endParaRPr lang="ko-KR" altLang="ko-KR" sz="1500" b="1" dirty="0" smtClean="0">
              <a:ln w="50800"/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5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큐레이터</a:t>
            </a:r>
            <a:r>
              <a:rPr lang="ko-KR" altLang="en-US" sz="25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기획전 </a:t>
            </a:r>
            <a:r>
              <a:rPr lang="en-US" altLang="ko-KR" sz="25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_ 10 Curators &amp; 10 Futures</a:t>
            </a:r>
            <a:endParaRPr lang="ko-KR" altLang="ko-KR" sz="25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6523971"/>
            <a:ext cx="432048" cy="16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6595979"/>
            <a:ext cx="877598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1520" y="548680"/>
            <a:ext cx="93807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bg1"/>
                </a:solidFill>
                <a:latin typeface="+mn-ea"/>
              </a:rPr>
              <a:t>목 차</a:t>
            </a:r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4048" y="1690350"/>
            <a:ext cx="30003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700" dirty="0" smtClean="0">
                <a:solidFill>
                  <a:schemeClr val="bg1"/>
                </a:solidFill>
                <a:latin typeface="+mn-ea"/>
              </a:rPr>
              <a:t>1. </a:t>
            </a:r>
            <a:r>
              <a:rPr lang="ko-KR" altLang="en-US" sz="1700" dirty="0" smtClean="0">
                <a:solidFill>
                  <a:schemeClr val="bg1"/>
                </a:solidFill>
                <a:latin typeface="+mn-ea"/>
              </a:rPr>
              <a:t>기획자 정보</a:t>
            </a:r>
            <a:endParaRPr lang="en-US" altLang="ko-KR" sz="17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700" dirty="0" smtClean="0">
                <a:solidFill>
                  <a:schemeClr val="bg1"/>
                </a:solidFill>
                <a:latin typeface="+mn-ea"/>
              </a:rPr>
              <a:t>2. </a:t>
            </a:r>
            <a:r>
              <a:rPr lang="ko-KR" altLang="en-US" sz="1700" dirty="0" smtClean="0">
                <a:solidFill>
                  <a:schemeClr val="bg1"/>
                </a:solidFill>
                <a:latin typeface="+mn-ea"/>
              </a:rPr>
              <a:t>전시개요</a:t>
            </a:r>
            <a:endParaRPr lang="en-US" altLang="ko-KR" sz="17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700" dirty="0" smtClean="0">
                <a:solidFill>
                  <a:schemeClr val="bg1"/>
                </a:solidFill>
                <a:latin typeface="+mn-ea"/>
              </a:rPr>
              <a:t>3. </a:t>
            </a:r>
            <a:r>
              <a:rPr lang="ko-KR" altLang="en-US" sz="1700" dirty="0" smtClean="0">
                <a:solidFill>
                  <a:schemeClr val="bg1"/>
                </a:solidFill>
                <a:latin typeface="+mn-ea"/>
              </a:rPr>
              <a:t>전시주제 및 기획의도</a:t>
            </a:r>
            <a:endParaRPr lang="en-US" altLang="ko-KR" sz="17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700" dirty="0" smtClean="0">
                <a:solidFill>
                  <a:schemeClr val="bg1"/>
                </a:solidFill>
                <a:latin typeface="+mn-ea"/>
              </a:rPr>
              <a:t>4. </a:t>
            </a:r>
            <a:r>
              <a:rPr lang="ko-KR" altLang="en-US" sz="1700" dirty="0" smtClean="0">
                <a:solidFill>
                  <a:schemeClr val="bg1"/>
                </a:solidFill>
                <a:latin typeface="+mn-ea"/>
              </a:rPr>
              <a:t>참여작가</a:t>
            </a:r>
            <a:endParaRPr lang="en-US" altLang="ko-KR" sz="17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700" dirty="0" smtClean="0">
                <a:solidFill>
                  <a:schemeClr val="bg1"/>
                </a:solidFill>
                <a:latin typeface="+mn-ea"/>
              </a:rPr>
              <a:t>5. </a:t>
            </a:r>
            <a:r>
              <a:rPr lang="ko-KR" altLang="en-US" sz="1700" dirty="0" smtClean="0">
                <a:solidFill>
                  <a:schemeClr val="bg1"/>
                </a:solidFill>
                <a:latin typeface="+mn-ea"/>
              </a:rPr>
              <a:t>작품설치 계획</a:t>
            </a:r>
            <a:endParaRPr lang="en-US" altLang="ko-KR" sz="17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700" dirty="0" smtClean="0">
                <a:solidFill>
                  <a:schemeClr val="bg1"/>
                </a:solidFill>
                <a:latin typeface="+mn-ea"/>
              </a:rPr>
              <a:t>6. </a:t>
            </a:r>
            <a:r>
              <a:rPr lang="ko-KR" altLang="en-US" sz="1700" dirty="0" smtClean="0">
                <a:solidFill>
                  <a:schemeClr val="bg1"/>
                </a:solidFill>
                <a:latin typeface="+mn-ea"/>
              </a:rPr>
              <a:t>홍보 계획</a:t>
            </a:r>
            <a:endParaRPr lang="en-US" altLang="ko-KR" sz="1700" dirty="0" smtClean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0" y="836712"/>
            <a:ext cx="9144000" cy="1000132"/>
          </a:xfrm>
          <a:prstGeom prst="line">
            <a:avLst/>
          </a:prstGeom>
          <a:ln>
            <a:solidFill>
              <a:srgbClr val="DDDDDD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2844" y="142852"/>
            <a:ext cx="2209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Coolvetica Rg" pitchFamily="34" charset="0"/>
                <a:ea typeface="맑은 고딕" pitchFamily="50" charset="-127"/>
                <a:cs typeface="Arial" pitchFamily="34" charset="0"/>
              </a:rPr>
              <a:t>FNAWARD Part II. </a:t>
            </a:r>
            <a:r>
              <a:rPr lang="en-US" altLang="ko-KR" sz="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10 Curators &amp; 10 Futures</a:t>
            </a:r>
            <a:endParaRPr lang="ko-KR" altLang="ko-KR" sz="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10" name="그림 9" descr="W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492441"/>
            <a:ext cx="568497" cy="248927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6523971"/>
            <a:ext cx="432048" cy="16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6595979"/>
            <a:ext cx="877598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54312" y="1484784"/>
            <a:ext cx="68580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이    </a:t>
            </a:r>
            <a:r>
              <a:rPr lang="ko-KR" altLang="en-US" sz="1600" dirty="0" err="1" smtClean="0">
                <a:solidFill>
                  <a:schemeClr val="bg1"/>
                </a:solidFill>
                <a:latin typeface="+mn-ea"/>
              </a:rPr>
              <a:t>름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출    생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(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1972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년생 미만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국    적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 :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(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국적불문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성    별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소    속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주    소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ko-KR" altLang="en-US" sz="1600" spc="-110" dirty="0" smtClean="0">
                <a:solidFill>
                  <a:schemeClr val="bg1"/>
                </a:solidFill>
                <a:latin typeface="+mn-ea"/>
              </a:rPr>
              <a:t>연 </a:t>
            </a:r>
            <a:r>
              <a:rPr lang="ko-KR" altLang="en-US" sz="1600" spc="-110" dirty="0" err="1" smtClean="0">
                <a:solidFill>
                  <a:schemeClr val="bg1"/>
                </a:solidFill>
                <a:latin typeface="+mn-ea"/>
              </a:rPr>
              <a:t>락</a:t>
            </a:r>
            <a:r>
              <a:rPr lang="ko-KR" altLang="en-US" sz="1600" spc="-110" dirty="0" smtClean="0">
                <a:solidFill>
                  <a:schemeClr val="bg1"/>
                </a:solidFill>
                <a:latin typeface="+mn-ea"/>
              </a:rPr>
              <a:t> 처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en-US" altLang="ko-KR" sz="1600" spc="-100" dirty="0" smtClean="0">
                <a:solidFill>
                  <a:schemeClr val="bg1"/>
                </a:solidFill>
                <a:latin typeface="+mn-ea"/>
              </a:rPr>
              <a:t>E – Mail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 :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520" y="548680"/>
            <a:ext cx="228139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  <a:latin typeface="+mn-ea"/>
              </a:rPr>
              <a:t>1. </a:t>
            </a:r>
            <a:r>
              <a:rPr lang="ko-KR" altLang="en-US" sz="2500" b="1" dirty="0" smtClean="0">
                <a:solidFill>
                  <a:schemeClr val="bg1"/>
                </a:solidFill>
                <a:latin typeface="+mn-ea"/>
              </a:rPr>
              <a:t>기획자 정보</a:t>
            </a:r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Rectangle 9"/>
          <p:cNvSpPr/>
          <p:nvPr/>
        </p:nvSpPr>
        <p:spPr bwMode="auto">
          <a:xfrm>
            <a:off x="251520" y="1124744"/>
            <a:ext cx="8640960" cy="4896544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2844" y="142852"/>
            <a:ext cx="2209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Coolvetica Rg" pitchFamily="34" charset="0"/>
                <a:ea typeface="맑은 고딕" pitchFamily="50" charset="-127"/>
                <a:cs typeface="Arial" pitchFamily="34" charset="0"/>
              </a:rPr>
              <a:t>FNAWARD Part II. </a:t>
            </a:r>
            <a:r>
              <a:rPr lang="en-US" altLang="ko-KR" sz="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10 Curators &amp; 10 Futures</a:t>
            </a:r>
            <a:endParaRPr lang="ko-KR" altLang="ko-KR" sz="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9" name="그림 8" descr="W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6492441"/>
            <a:ext cx="568497" cy="248927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523971"/>
            <a:ext cx="432048" cy="16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6595979"/>
            <a:ext cx="877598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1520" y="548680"/>
            <a:ext cx="184858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  <a:latin typeface="+mn-ea"/>
              </a:rPr>
              <a:t>2. </a:t>
            </a:r>
            <a:r>
              <a:rPr lang="ko-KR" altLang="en-US" sz="2500" b="1" dirty="0" smtClean="0">
                <a:solidFill>
                  <a:schemeClr val="bg1"/>
                </a:solidFill>
                <a:latin typeface="+mn-ea"/>
              </a:rPr>
              <a:t>전시개요</a:t>
            </a:r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572756"/>
            <a:ext cx="5616624" cy="3676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전시제목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</a:p>
          <a:p>
            <a:pPr>
              <a:lnSpc>
                <a:spcPct val="250000"/>
              </a:lnSpc>
            </a:pPr>
            <a:r>
              <a:rPr lang="ko-KR" altLang="en-US" sz="1600" spc="50" dirty="0" smtClean="0">
                <a:solidFill>
                  <a:schemeClr val="bg1"/>
                </a:solidFill>
                <a:latin typeface="+mn-ea"/>
              </a:rPr>
              <a:t>기     간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2012. 06. 28 – 2012. 07. 21</a:t>
            </a:r>
          </a:p>
          <a:p>
            <a:pPr>
              <a:lnSpc>
                <a:spcPct val="250000"/>
              </a:lnSpc>
            </a:pPr>
            <a:r>
              <a:rPr lang="ko-KR" altLang="en-US" sz="1600" spc="50" dirty="0" smtClean="0">
                <a:solidFill>
                  <a:schemeClr val="bg1"/>
                </a:solidFill>
                <a:latin typeface="+mn-ea"/>
              </a:rPr>
              <a:t>장     소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예술의전당 한가람 미술관 제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3</a:t>
            </a:r>
            <a:r>
              <a:rPr lang="ko-KR" altLang="en-US" sz="1600" dirty="0" err="1" smtClean="0">
                <a:solidFill>
                  <a:schemeClr val="bg1"/>
                </a:solidFill>
                <a:latin typeface="+mn-ea"/>
              </a:rPr>
              <a:t>ㆍ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4 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전시실 </a:t>
            </a:r>
            <a:endParaRPr lang="en-US" altLang="ko-KR" sz="16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전시부문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</a:p>
          <a:p>
            <a:pPr>
              <a:lnSpc>
                <a:spcPct val="25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참여작가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      명</a:t>
            </a:r>
            <a:endParaRPr lang="en-US" altLang="ko-KR" sz="16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작품수량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</a:rPr>
              <a:t>      점</a:t>
            </a:r>
            <a:endParaRPr lang="en-US" altLang="ko-KR" sz="16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Rectangle 9"/>
          <p:cNvSpPr/>
          <p:nvPr/>
        </p:nvSpPr>
        <p:spPr bwMode="auto">
          <a:xfrm>
            <a:off x="251520" y="1124744"/>
            <a:ext cx="8640960" cy="4896544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.</a:t>
            </a:r>
            <a:endParaRPr kumimoji="1" lang="ko-KR" altLang="en-US" sz="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2844" y="142852"/>
            <a:ext cx="2209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Coolvetica Rg" pitchFamily="34" charset="0"/>
                <a:ea typeface="맑은 고딕" pitchFamily="50" charset="-127"/>
                <a:cs typeface="Arial" pitchFamily="34" charset="0"/>
              </a:rPr>
              <a:t>FNAWARD Part II. </a:t>
            </a:r>
            <a:r>
              <a:rPr lang="en-US" altLang="ko-KR" sz="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10 Curators &amp; 10 Futures</a:t>
            </a:r>
            <a:endParaRPr lang="ko-KR" altLang="ko-KR" sz="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11" name="그림 10" descr="W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6492441"/>
            <a:ext cx="568497" cy="248927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523971"/>
            <a:ext cx="432048" cy="16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6595979"/>
            <a:ext cx="877598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1520" y="548680"/>
            <a:ext cx="367600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  <a:latin typeface="+mn-ea"/>
              </a:rPr>
              <a:t>3. </a:t>
            </a:r>
            <a:r>
              <a:rPr lang="ko-KR" altLang="en-US" sz="2500" b="1" dirty="0" smtClean="0">
                <a:solidFill>
                  <a:schemeClr val="bg1"/>
                </a:solidFill>
                <a:latin typeface="+mn-ea"/>
              </a:rPr>
              <a:t>전시주제 및 기획의도</a:t>
            </a:r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Rectangle 9"/>
          <p:cNvSpPr/>
          <p:nvPr/>
        </p:nvSpPr>
        <p:spPr bwMode="auto">
          <a:xfrm>
            <a:off x="251520" y="1124744"/>
            <a:ext cx="8640960" cy="4896544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전시 주제 및 기획의도에 관하여 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500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자 내외로 서술해 주십시오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. 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폰트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: </a:t>
            </a:r>
            <a:r>
              <a:rPr kumimoji="1" lang="ko-KR" altLang="en-US" sz="900" dirty="0" err="1" smtClean="0">
                <a:solidFill>
                  <a:schemeClr val="bg1"/>
                </a:solidFill>
                <a:latin typeface="+mn-ea"/>
              </a:rPr>
              <a:t>맑은고딕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,, 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글자크기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: 10p</a:t>
            </a:r>
            <a:endParaRPr kumimoji="1" lang="ko-KR" altLang="en-US" sz="9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2844" y="142852"/>
            <a:ext cx="2209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Coolvetica Rg" pitchFamily="34" charset="0"/>
                <a:ea typeface="맑은 고딕" pitchFamily="50" charset="-127"/>
                <a:cs typeface="Arial" pitchFamily="34" charset="0"/>
              </a:rPr>
              <a:t>FNAWARD Part II. </a:t>
            </a:r>
            <a:r>
              <a:rPr lang="en-US" altLang="ko-KR" sz="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10 Curators &amp; 10 Futures</a:t>
            </a:r>
            <a:endParaRPr lang="ko-KR" altLang="ko-KR" sz="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8" name="그림 7" descr="W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6492441"/>
            <a:ext cx="568497" cy="248927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523971"/>
            <a:ext cx="432048" cy="16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6595979"/>
            <a:ext cx="877598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1520" y="548680"/>
            <a:ext cx="184858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  <a:latin typeface="+mn-ea"/>
              </a:rPr>
              <a:t>4. </a:t>
            </a:r>
            <a:r>
              <a:rPr lang="ko-KR" altLang="en-US" sz="2500" b="1" dirty="0" smtClean="0">
                <a:solidFill>
                  <a:schemeClr val="bg1"/>
                </a:solidFill>
                <a:latin typeface="+mn-ea"/>
              </a:rPr>
              <a:t>참여작가</a:t>
            </a:r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Rectangle 9"/>
          <p:cNvSpPr/>
          <p:nvPr/>
        </p:nvSpPr>
        <p:spPr bwMode="auto">
          <a:xfrm>
            <a:off x="251520" y="1124744"/>
            <a:ext cx="8640960" cy="4896544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아래의 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3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가지 요건을 충족시켜야 하며 필요한 만큼 슬라이드 복제하여 작성해 주십시오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1. 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참여작가의 약력을 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20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줄 이내로 역순기재방식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(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시간의 역순으로 최근 이력부터 기재하는 방식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)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으로 작성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.</a:t>
            </a:r>
          </a:p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2. 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참여작가의 작품 이미지를 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10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컷 삽입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-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본 전시에 출품할 작품 이미지를 우선으로 하나 작가의 기존작품 이미지도 가능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. </a:t>
            </a:r>
          </a:p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3. 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작가 작품의 개념과 선정이유에 관하여 간략하게 서술하여 주십시오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.</a:t>
            </a:r>
            <a:endParaRPr kumimoji="1" lang="ko-KR" altLang="en-US" sz="9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2844" y="142852"/>
            <a:ext cx="2209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Coolvetica Rg" pitchFamily="34" charset="0"/>
                <a:ea typeface="맑은 고딕" pitchFamily="50" charset="-127"/>
                <a:cs typeface="Arial" pitchFamily="34" charset="0"/>
              </a:rPr>
              <a:t>FNAWARD Part II. </a:t>
            </a:r>
            <a:r>
              <a:rPr lang="en-US" altLang="ko-KR" sz="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10 Curators &amp; 10 Futures</a:t>
            </a:r>
            <a:endParaRPr lang="ko-KR" altLang="ko-KR" sz="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9" name="그림 8" descr="W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6492441"/>
            <a:ext cx="568497" cy="248927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523971"/>
            <a:ext cx="432048" cy="16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6595979"/>
            <a:ext cx="877598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548680"/>
            <a:ext cx="260199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  <a:latin typeface="+mn-ea"/>
              </a:rPr>
              <a:t>5. </a:t>
            </a:r>
            <a:r>
              <a:rPr lang="ko-KR" altLang="en-US" sz="2500" b="1" dirty="0" smtClean="0">
                <a:solidFill>
                  <a:schemeClr val="bg1"/>
                </a:solidFill>
                <a:latin typeface="+mn-ea"/>
              </a:rPr>
              <a:t>작품설치 계획</a:t>
            </a:r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Rectangle 9"/>
          <p:cNvSpPr/>
          <p:nvPr/>
        </p:nvSpPr>
        <p:spPr bwMode="auto">
          <a:xfrm>
            <a:off x="251520" y="1124744"/>
            <a:ext cx="8640960" cy="4896544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전시를 예상할 수 있는 가상이미지 삽입과 설치 계획을 설명하시오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.</a:t>
            </a:r>
          </a:p>
          <a:p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전시 공간은 대략 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20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평형이며 기획서 심사 후 전시컨셉트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현장상황에 따라 변동 가능합니다</a:t>
            </a:r>
            <a:r>
              <a:rPr kumimoji="1" lang="en-US" altLang="ko-KR" sz="900" dirty="0" smtClean="0">
                <a:solidFill>
                  <a:schemeClr val="bg1"/>
                </a:solidFill>
                <a:latin typeface="+mn-ea"/>
              </a:rPr>
              <a:t>.</a:t>
            </a:r>
            <a:r>
              <a:rPr kumimoji="1" lang="ko-KR" altLang="en-US" sz="900" dirty="0" smtClean="0">
                <a:solidFill>
                  <a:schemeClr val="bg1"/>
                </a:solidFill>
                <a:latin typeface="+mn-ea"/>
              </a:rPr>
              <a:t> </a:t>
            </a:r>
            <a:endParaRPr lang="ko-KR" altLang="en-US" sz="900" dirty="0">
              <a:latin typeface="+mn-ea"/>
            </a:endParaRP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2844" y="142852"/>
            <a:ext cx="2209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Coolvetica Rg" pitchFamily="34" charset="0"/>
                <a:ea typeface="맑은 고딕" pitchFamily="50" charset="-127"/>
                <a:cs typeface="Arial" pitchFamily="34" charset="0"/>
              </a:rPr>
              <a:t>FNAWARD Part II. </a:t>
            </a:r>
            <a:r>
              <a:rPr lang="en-US" altLang="ko-KR" sz="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10 Curators &amp; 10 Futures</a:t>
            </a:r>
            <a:endParaRPr lang="ko-KR" altLang="ko-KR" sz="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8" name="그림 7" descr="W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6492441"/>
            <a:ext cx="568497" cy="248927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523971"/>
            <a:ext cx="432048" cy="16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6595979"/>
            <a:ext cx="877598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548680"/>
            <a:ext cx="196079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  <a:latin typeface="+mn-ea"/>
              </a:rPr>
              <a:t>6. </a:t>
            </a:r>
            <a:r>
              <a:rPr lang="ko-KR" altLang="en-US" sz="2500" b="1" dirty="0" smtClean="0">
                <a:solidFill>
                  <a:schemeClr val="bg1"/>
                </a:solidFill>
                <a:latin typeface="+mn-ea"/>
              </a:rPr>
              <a:t>홍보</a:t>
            </a:r>
            <a:r>
              <a:rPr lang="en-US" altLang="ko-KR" sz="25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2500" b="1" dirty="0" smtClean="0">
                <a:solidFill>
                  <a:schemeClr val="bg1"/>
                </a:solidFill>
                <a:latin typeface="+mn-ea"/>
              </a:rPr>
              <a:t>계획</a:t>
            </a:r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Rectangle 9"/>
          <p:cNvSpPr/>
          <p:nvPr/>
        </p:nvSpPr>
        <p:spPr bwMode="auto">
          <a:xfrm>
            <a:off x="251520" y="1124744"/>
            <a:ext cx="8640960" cy="4896544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ko-KR" altLang="en-US" sz="900" dirty="0" smtClean="0">
                <a:solidFill>
                  <a:schemeClr val="bg1"/>
                </a:solidFill>
                <a:latin typeface="+mn-ea"/>
              </a:rPr>
              <a:t>본 사에서 제공하는 홍보인쇄물 제작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latin typeface="+mn-ea"/>
              </a:rPr>
              <a:t>및 각종 매체광고 외에 참가자 본인이 전시를 홍보하기 위해 할 수 있는 방법을 서술하시오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44" y="142852"/>
            <a:ext cx="2209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Coolvetica Rg" pitchFamily="34" charset="0"/>
                <a:ea typeface="맑은 고딕" pitchFamily="50" charset="-127"/>
                <a:cs typeface="Arial" pitchFamily="34" charset="0"/>
              </a:rPr>
              <a:t>FNAWARD Part II. </a:t>
            </a:r>
            <a:r>
              <a:rPr lang="en-US" altLang="ko-KR" sz="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10 Curators &amp; 10 Futures</a:t>
            </a:r>
            <a:endParaRPr lang="ko-KR" altLang="ko-KR" sz="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11" name="그림 10" descr="W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6492441"/>
            <a:ext cx="568497" cy="248927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523971"/>
            <a:ext cx="432048" cy="16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6595979"/>
            <a:ext cx="877598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1672</TotalTime>
  <Words>378</Words>
  <Application>Microsoft Office PowerPoint</Application>
  <PresentationFormat>화면 슬라이드 쇼(4:3)</PresentationFormat>
  <Paragraphs>57</Paragraphs>
  <Slides>8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Company>Royal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FNART ACADEMY</dc:title>
  <dc:creator>Very Infortant Person</dc:creator>
  <cp:lastModifiedBy>USER00</cp:lastModifiedBy>
  <cp:revision>157</cp:revision>
  <dcterms:created xsi:type="dcterms:W3CDTF">2011-11-17T08:11:41Z</dcterms:created>
  <dcterms:modified xsi:type="dcterms:W3CDTF">2012-03-02T01:38:05Z</dcterms:modified>
</cp:coreProperties>
</file>