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9" r:id="rId4"/>
  </p:sldIdLst>
  <p:sldSz cx="7200900" cy="10080625"/>
  <p:notesSz cx="6858000" cy="9144000"/>
  <p:defaultTextStyle>
    <a:defPPr>
      <a:defRPr lang="ko-KR"/>
    </a:defPPr>
    <a:lvl1pPr marL="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-1128" y="216"/>
      </p:cViewPr>
      <p:guideLst>
        <p:guide orient="horz" pos="3175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F794D-97DD-4451-ABBE-D26D841D626D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DCCE2-E9D7-4B51-BB60-3566E40D4A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518029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81EFD-B356-49EC-99D8-86ACF9C53DD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685800"/>
            <a:ext cx="2447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8811D-E140-43CE-B48C-182C2108ED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8299120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05038" y="685800"/>
            <a:ext cx="24479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8811D-E140-43CE-B48C-182C2108EDB2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343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0068" y="3131530"/>
            <a:ext cx="6120765" cy="216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80135" y="5712354"/>
            <a:ext cx="5040630" cy="25761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1875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9552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8822" y="6477735"/>
            <a:ext cx="6120765" cy="2002124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68822" y="4272600"/>
            <a:ext cx="6120765" cy="220513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9284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60045" y="2352148"/>
            <a:ext cx="3180398" cy="665274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60457" y="2352148"/>
            <a:ext cx="3180398" cy="665274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0287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6" y="2256475"/>
            <a:ext cx="3181648" cy="94039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0046" y="3196864"/>
            <a:ext cx="3181648" cy="580802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657957" y="2256475"/>
            <a:ext cx="3182898" cy="94039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657957" y="3196864"/>
            <a:ext cx="3182898" cy="580802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196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5089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95245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46" y="401359"/>
            <a:ext cx="2369046" cy="170810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15352" y="401360"/>
            <a:ext cx="4025504" cy="860353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60046" y="2109466"/>
            <a:ext cx="2369046" cy="6895429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78913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11427" y="7056439"/>
            <a:ext cx="4320540" cy="83305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11427" y="900723"/>
            <a:ext cx="4320540" cy="6048375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200"/>
            </a:lvl2pPr>
            <a:lvl3pPr marL="1028700" indent="0">
              <a:buNone/>
              <a:defRPr sz="2700"/>
            </a:lvl3pPr>
            <a:lvl4pPr marL="1543050" indent="0">
              <a:buNone/>
              <a:defRPr sz="2300"/>
            </a:lvl4pPr>
            <a:lvl5pPr marL="2057400" indent="0">
              <a:buNone/>
              <a:defRPr sz="2300"/>
            </a:lvl5pPr>
            <a:lvl6pPr marL="2571750" indent="0">
              <a:buNone/>
              <a:defRPr sz="2300"/>
            </a:lvl6pPr>
            <a:lvl7pPr marL="3086100" indent="0">
              <a:buNone/>
              <a:defRPr sz="2300"/>
            </a:lvl7pPr>
            <a:lvl8pPr marL="3600450" indent="0">
              <a:buNone/>
              <a:defRPr sz="2300"/>
            </a:lvl8pPr>
            <a:lvl9pPr marL="4114800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11427" y="7889491"/>
            <a:ext cx="4320540" cy="1183072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2080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226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220652" y="403694"/>
            <a:ext cx="1620203" cy="8601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60045" y="403694"/>
            <a:ext cx="4740593" cy="8601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4609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60045" y="403693"/>
            <a:ext cx="6480810" cy="1680104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0045" y="2352148"/>
            <a:ext cx="6480810" cy="6652746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60045" y="9343247"/>
            <a:ext cx="1680210" cy="536700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BE50F-BF5B-4581-8623-2D72CFD5BFC3}" type="datetimeFigureOut">
              <a:rPr lang="ko-KR" altLang="en-US" smtClean="0"/>
              <a:pPr/>
              <a:t>2014-12-24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60308" y="9343247"/>
            <a:ext cx="2280285" cy="536700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160646" y="9343247"/>
            <a:ext cx="1680210" cy="536700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BF5E2-382E-48B3-93CD-4C4BFFFF43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5520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28700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63" indent="-385763" algn="l" defTabSz="10287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2619905"/>
              </p:ext>
            </p:extLst>
          </p:nvPr>
        </p:nvGraphicFramePr>
        <p:xfrm>
          <a:off x="445326" y="2376016"/>
          <a:ext cx="6275496" cy="6689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5816"/>
                <a:gridCol w="519399"/>
                <a:gridCol w="1350438"/>
                <a:gridCol w="484013"/>
                <a:gridCol w="866424"/>
                <a:gridCol w="623279"/>
                <a:gridCol w="1696127"/>
              </a:tblGrid>
              <a:tr h="3571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effectLst/>
                        </a:rPr>
                        <a:t>성</a:t>
                      </a:r>
                      <a:r>
                        <a:rPr lang="en-US" sz="1100" kern="0" dirty="0">
                          <a:effectLst/>
                        </a:rPr>
                        <a:t>  </a:t>
                      </a:r>
                      <a:r>
                        <a:rPr lang="ko-KR" sz="1100" kern="0" dirty="0">
                          <a:effectLst/>
                        </a:rPr>
                        <a:t>명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effectLst/>
                        </a:rPr>
                        <a:t>한 글</a:t>
                      </a:r>
                      <a:endParaRPr lang="ko-KR" sz="1100" kern="10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10001" marR="10001" marT="10501" marB="10501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effectLst/>
                        </a:rPr>
                        <a:t>영 문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</a:tr>
              <a:tr h="3571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kern="0" dirty="0" smtClean="0">
                          <a:effectLst/>
                          <a:latin typeface="+mn-lt"/>
                          <a:cs typeface="+mn-cs"/>
                        </a:rPr>
                        <a:t>생년월일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72009" marR="72009" marT="0" marB="0" anchor="ctr"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72009" marR="72009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/>
                        <a:t>성별</a:t>
                      </a:r>
                      <a:endParaRPr lang="ko-KR" altLang="en-US" sz="1100" dirty="0"/>
                    </a:p>
                  </a:txBody>
                  <a:tcPr marL="72009" marR="72009" marT="0" marB="0" anchor="ctr"/>
                </a:tc>
                <a:tc>
                  <a:txBody>
                    <a:bodyPr/>
                    <a:lstStyle/>
                    <a:p>
                      <a:endParaRPr lang="ko-KR" altLang="en-US" sz="1200" dirty="0"/>
                    </a:p>
                  </a:txBody>
                  <a:tcPr marL="72009" marR="7200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E-MAIL</a:t>
                      </a:r>
                      <a:endParaRPr lang="ko-KR" sz="1100" kern="10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</a:tr>
              <a:tr h="3571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effectLst/>
                        </a:rPr>
                        <a:t>주</a:t>
                      </a:r>
                      <a:r>
                        <a:rPr lang="en-US" sz="1100" kern="0">
                          <a:effectLst/>
                        </a:rPr>
                        <a:t>  </a:t>
                      </a:r>
                      <a:r>
                        <a:rPr lang="ko-KR" sz="1100" kern="0">
                          <a:effectLst/>
                        </a:rPr>
                        <a:t>소</a:t>
                      </a:r>
                      <a:endParaRPr lang="ko-KR" sz="1100" kern="10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 gridSpan="6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0001" marR="10001" marT="10501" marB="10501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71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effectLst/>
                        </a:rPr>
                        <a:t>자택전화</a:t>
                      </a:r>
                      <a:endParaRPr lang="ko-KR" sz="1100" kern="10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72009" marR="72009" marT="0" marB="0" anchor="ctr"/>
                </a:tc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72009" marR="72009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72009" marR="72009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200" kern="0">
                          <a:effectLst/>
                        </a:rPr>
                        <a:t>휴대폰</a:t>
                      </a:r>
                      <a:endParaRPr lang="ko-KR" sz="1100" kern="10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ko-KR" sz="1100" kern="100" dirty="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</a:tr>
              <a:tr h="43414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>
                          <a:effectLst/>
                        </a:rPr>
                        <a:t>홈페이지</a:t>
                      </a:r>
                      <a:endParaRPr lang="ko-KR" sz="1100" kern="100">
                        <a:effectLst/>
                        <a:latin typeface="바탕"/>
                        <a:cs typeface="Times New Roman"/>
                      </a:endParaRPr>
                    </a:p>
                  </a:txBody>
                  <a:tcPr marL="10001" marR="10001" marT="10501" marB="10501" anchor="ctr"/>
                </a:tc>
                <a:tc gridSpan="6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0001" marR="10001" marT="10501" marB="10501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26501">
                <a:tc gridSpan="7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0001" marR="10001" marT="10501" marB="10501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6114" y="597400"/>
            <a:ext cx="6048672" cy="1735090"/>
          </a:xfrm>
          <a:prstGeom prst="rect">
            <a:avLst/>
          </a:prstGeom>
          <a:noFill/>
        </p:spPr>
        <p:txBody>
          <a:bodyPr wrap="square" lIns="102870" tIns="51435" rIns="102870" bIns="51435" rtlCol="0">
            <a:spAutoFit/>
          </a:bodyPr>
          <a:lstStyle/>
          <a:p>
            <a:pPr algn="ctr"/>
            <a:r>
              <a:rPr lang="ko-KR" altLang="ko-KR" sz="2800" b="1" dirty="0"/>
              <a:t>애</a:t>
            </a:r>
            <a:r>
              <a:rPr lang="en-US" altLang="ko-KR" sz="2800" b="1" dirty="0"/>
              <a:t>(</a:t>
            </a:r>
            <a:r>
              <a:rPr lang="ko-KR" altLang="ko-KR" sz="2800" b="1" dirty="0"/>
              <a:t>愛</a:t>
            </a:r>
            <a:r>
              <a:rPr lang="en-US" altLang="ko-KR" sz="2800" b="1" dirty="0"/>
              <a:t>)</a:t>
            </a:r>
            <a:r>
              <a:rPr lang="ko-KR" altLang="ko-KR" sz="2800" b="1" dirty="0"/>
              <a:t>경</a:t>
            </a:r>
            <a:r>
              <a:rPr lang="en-US" altLang="ko-KR" sz="2800" b="1" dirty="0"/>
              <a:t>(</a:t>
            </a:r>
            <a:r>
              <a:rPr lang="ko-KR" altLang="ko-KR" sz="2800" b="1" dirty="0"/>
              <a:t>敬</a:t>
            </a:r>
            <a:r>
              <a:rPr lang="en-US" altLang="ko-KR" sz="2800" b="1" dirty="0"/>
              <a:t>) </a:t>
            </a:r>
            <a:r>
              <a:rPr lang="ko-KR" altLang="ko-KR" sz="2800" b="1" dirty="0" smtClean="0"/>
              <a:t>작</a:t>
            </a:r>
            <a:r>
              <a:rPr lang="ko-KR" altLang="en-US" sz="2800" b="1" dirty="0" smtClean="0"/>
              <a:t>품</a:t>
            </a:r>
            <a:r>
              <a:rPr lang="ko-KR" altLang="ko-KR" sz="2800" b="1" dirty="0" smtClean="0"/>
              <a:t> 공모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지원</a:t>
            </a:r>
            <a:r>
              <a:rPr lang="ko-KR" altLang="ko-KR" sz="2800" b="1" dirty="0" smtClean="0"/>
              <a:t>신청서 </a:t>
            </a:r>
            <a:endParaRPr lang="ko-KR" altLang="ko-KR" sz="2800" b="1" dirty="0"/>
          </a:p>
          <a:p>
            <a:endParaRPr lang="en-US" altLang="ko-KR" dirty="0" smtClean="0"/>
          </a:p>
          <a:p>
            <a:endParaRPr lang="en-US" altLang="ko-KR" dirty="0"/>
          </a:p>
          <a:p>
            <a:pPr algn="r"/>
            <a:r>
              <a:rPr lang="ko-KR" altLang="ko-KR" sz="1800" u="sng" dirty="0"/>
              <a:t>접수번호</a:t>
            </a:r>
            <a:r>
              <a:rPr lang="en-US" altLang="ko-KR" sz="1800" u="sng" dirty="0"/>
              <a:t> :        </a:t>
            </a:r>
            <a:r>
              <a:rPr lang="ko-KR" altLang="ko-KR" sz="1800" u="sng" dirty="0"/>
              <a:t>호</a:t>
            </a:r>
            <a:r>
              <a:rPr lang="en-US" altLang="ko-KR" sz="1800" dirty="0"/>
              <a:t> </a:t>
            </a:r>
            <a:endParaRPr lang="ko-KR" altLang="ko-KR" sz="1800" dirty="0"/>
          </a:p>
          <a:p>
            <a:endParaRPr lang="ko-KR" altLang="en-US" dirty="0"/>
          </a:p>
        </p:txBody>
      </p:sp>
      <p:pic>
        <p:nvPicPr>
          <p:cNvPr id="1026" name="Picture 2" descr="C:\Users\AK\Desktop\기존 파일\견본파일\로고 AK_GALL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0185" y="9544547"/>
            <a:ext cx="2223534" cy="20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8162" y="4752280"/>
            <a:ext cx="51845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위와 같이 다음의 서류를 첨부하여 신청합니다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pPr marL="342900" indent="-342900">
              <a:buFontTx/>
              <a:buChar char="-"/>
            </a:pPr>
            <a:r>
              <a:rPr lang="ko-KR" altLang="en-US" sz="1400" dirty="0" smtClean="0"/>
              <a:t>작가 약력</a:t>
            </a:r>
            <a:endParaRPr lang="en-US" altLang="ko-KR" sz="1400" dirty="0" smtClean="0"/>
          </a:p>
          <a:p>
            <a:pPr marL="342900" indent="-342900">
              <a:buFontTx/>
              <a:buChar char="-"/>
            </a:pPr>
            <a:endParaRPr lang="en-US" altLang="ko-KR" sz="1400" dirty="0" smtClean="0"/>
          </a:p>
          <a:p>
            <a:pPr marL="342900" indent="-342900">
              <a:buFontTx/>
              <a:buChar char="-"/>
            </a:pPr>
            <a:r>
              <a:rPr lang="ko-KR" altLang="en-US" sz="1400" dirty="0" smtClean="0"/>
              <a:t>지</a:t>
            </a:r>
            <a:r>
              <a:rPr lang="ko-KR" altLang="en-US" sz="1400" dirty="0"/>
              <a:t>원 </a:t>
            </a:r>
            <a:r>
              <a:rPr lang="ko-KR" altLang="en-US" sz="1400" dirty="0" smtClean="0"/>
              <a:t>작품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23106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22" y="419553"/>
            <a:ext cx="6545656" cy="7552067"/>
          </a:xfrm>
          <a:prstGeom prst="rect">
            <a:avLst/>
          </a:prstGeom>
          <a:noFill/>
        </p:spPr>
        <p:txBody>
          <a:bodyPr wrap="square" lIns="102870" tIns="51435" rIns="102870" bIns="51435" rtlCol="0">
            <a:spAutoFit/>
          </a:bodyPr>
          <a:lstStyle/>
          <a:p>
            <a:r>
              <a:rPr lang="ko-KR" altLang="en-US" sz="2300" b="1" dirty="0"/>
              <a:t>작가 약력</a:t>
            </a:r>
            <a:endParaRPr lang="en-US" altLang="ko-KR" sz="2300" b="1" dirty="0"/>
          </a:p>
          <a:p>
            <a:endParaRPr lang="en-US" altLang="ko-KR" dirty="0"/>
          </a:p>
          <a:p>
            <a:endParaRPr lang="en-US" altLang="ko-KR" sz="1400" b="1" dirty="0" smtClean="0"/>
          </a:p>
          <a:p>
            <a:r>
              <a:rPr lang="en-US" altLang="ko-KR" sz="1400" b="1" dirty="0" smtClean="0"/>
              <a:t>* </a:t>
            </a:r>
            <a:r>
              <a:rPr lang="en-US" altLang="ko-KR" sz="1400" b="1" dirty="0"/>
              <a:t>BIOGRAPHY </a:t>
            </a:r>
            <a:r>
              <a:rPr lang="en-US" altLang="ko-KR" sz="1400" b="1" dirty="0">
                <a:solidFill>
                  <a:srgbClr val="FF0000"/>
                </a:solidFill>
              </a:rPr>
              <a:t>(5</a:t>
            </a:r>
            <a:r>
              <a:rPr lang="ko-KR" altLang="ko-KR" sz="1400" b="1" dirty="0">
                <a:solidFill>
                  <a:srgbClr val="FF0000"/>
                </a:solidFill>
              </a:rPr>
              <a:t>줄 내외</a:t>
            </a:r>
            <a:r>
              <a:rPr lang="en-US" altLang="ko-KR" sz="1400" b="1" dirty="0">
                <a:solidFill>
                  <a:srgbClr val="FF0000"/>
                </a:solidFill>
              </a:rPr>
              <a:t>)</a:t>
            </a:r>
            <a:endParaRPr lang="ko-KR" altLang="ko-KR" sz="1400" dirty="0">
              <a:solidFill>
                <a:srgbClr val="FF0000"/>
              </a:solidFill>
            </a:endParaRPr>
          </a:p>
          <a:p>
            <a:r>
              <a:rPr lang="en-US" altLang="ko-KR" sz="1200" dirty="0"/>
              <a:t>…. </a:t>
            </a:r>
            <a:r>
              <a:rPr lang="ko-KR" altLang="ko-KR" sz="1200" dirty="0"/>
              <a:t>년 생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ko-KR" altLang="ko-KR" sz="1200" dirty="0"/>
          </a:p>
          <a:p>
            <a:r>
              <a:rPr lang="en-US" altLang="ko-KR" sz="1100" dirty="0"/>
              <a:t> </a:t>
            </a:r>
          </a:p>
          <a:p>
            <a:r>
              <a:rPr lang="en-US" altLang="ko-KR" sz="1100" b="1" dirty="0">
                <a:solidFill>
                  <a:srgbClr val="FF0000"/>
                </a:solidFill>
              </a:rPr>
              <a:t>(</a:t>
            </a:r>
            <a:r>
              <a:rPr lang="ko-KR" altLang="ko-KR" sz="1100" b="1" dirty="0">
                <a:solidFill>
                  <a:srgbClr val="FF0000"/>
                </a:solidFill>
              </a:rPr>
              <a:t>최근 것을 먼저 정리해주세요</a:t>
            </a:r>
            <a:r>
              <a:rPr lang="en-US" altLang="ko-KR" sz="1100" b="1" dirty="0">
                <a:solidFill>
                  <a:srgbClr val="FF0000"/>
                </a:solidFill>
              </a:rPr>
              <a:t>)</a:t>
            </a:r>
            <a:endParaRPr lang="ko-KR" altLang="ko-KR" sz="1100" dirty="0">
              <a:solidFill>
                <a:srgbClr val="FF0000"/>
              </a:solidFill>
            </a:endParaRPr>
          </a:p>
          <a:p>
            <a:r>
              <a:rPr lang="en-US" altLang="ko-KR" sz="1400" b="1" dirty="0"/>
              <a:t>* EDUCATION</a:t>
            </a:r>
            <a:endParaRPr lang="ko-KR" altLang="ko-KR" sz="1400" dirty="0"/>
          </a:p>
          <a:p>
            <a:r>
              <a:rPr lang="en-US" altLang="ko-KR" sz="1200" b="1" dirty="0">
                <a:solidFill>
                  <a:srgbClr val="0070C0"/>
                </a:solidFill>
              </a:rPr>
              <a:t>Ex) </a:t>
            </a:r>
            <a:r>
              <a:rPr lang="en-US" altLang="ko-KR" sz="1200" b="1" dirty="0" err="1">
                <a:solidFill>
                  <a:srgbClr val="0070C0"/>
                </a:solidFill>
              </a:rPr>
              <a:t>yyyy</a:t>
            </a:r>
            <a:r>
              <a:rPr lang="en-US" altLang="ko-KR" sz="1200" dirty="0">
                <a:solidFill>
                  <a:srgbClr val="0070C0"/>
                </a:solidFill>
              </a:rPr>
              <a:t> </a:t>
            </a:r>
            <a:r>
              <a:rPr lang="ko-KR" altLang="ko-KR" sz="1200" dirty="0">
                <a:solidFill>
                  <a:srgbClr val="0070C0"/>
                </a:solidFill>
              </a:rPr>
              <a:t>학교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학위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도시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국가</a:t>
            </a:r>
            <a:endParaRPr lang="en-US" altLang="ko-KR" sz="1200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rgbClr val="0070C0"/>
              </a:solidFill>
            </a:endParaRPr>
          </a:p>
          <a:p>
            <a:endParaRPr lang="ko-KR" altLang="ko-KR" sz="1200" dirty="0">
              <a:solidFill>
                <a:srgbClr val="0070C0"/>
              </a:solidFill>
            </a:endParaRPr>
          </a:p>
          <a:p>
            <a:r>
              <a:rPr lang="en-US" altLang="ko-KR" sz="1400" b="1" dirty="0"/>
              <a:t>* EXHIBITION</a:t>
            </a:r>
          </a:p>
          <a:p>
            <a:endParaRPr lang="en-US" altLang="ko-KR" sz="1400" b="1" dirty="0"/>
          </a:p>
          <a:p>
            <a:r>
              <a:rPr lang="en-US" altLang="ko-KR" sz="1400" b="1" dirty="0"/>
              <a:t>Solo Exhibition</a:t>
            </a:r>
            <a:endParaRPr lang="ko-KR" altLang="ko-KR" sz="1400" dirty="0"/>
          </a:p>
          <a:p>
            <a:r>
              <a:rPr lang="en-US" altLang="ko-KR" sz="1200" b="1" dirty="0">
                <a:solidFill>
                  <a:srgbClr val="0070C0"/>
                </a:solidFill>
              </a:rPr>
              <a:t>Ex) </a:t>
            </a:r>
            <a:r>
              <a:rPr lang="en-US" altLang="ko-KR" sz="1200" b="1" dirty="0" err="1">
                <a:solidFill>
                  <a:srgbClr val="0070C0"/>
                </a:solidFill>
              </a:rPr>
              <a:t>yyyy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  <a:r>
              <a:rPr lang="ko-KR" altLang="ko-KR" sz="1200" dirty="0">
                <a:solidFill>
                  <a:srgbClr val="0070C0"/>
                </a:solidFill>
              </a:rPr>
              <a:t>전시제목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전시장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도시명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 err="1">
                <a:solidFill>
                  <a:srgbClr val="0070C0"/>
                </a:solidFill>
              </a:rPr>
              <a:t>국가명</a:t>
            </a:r>
            <a:endParaRPr lang="en-US" altLang="ko-KR" sz="1200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rgbClr val="0070C0"/>
              </a:solidFill>
            </a:endParaRPr>
          </a:p>
          <a:p>
            <a:endParaRPr lang="ko-KR" altLang="ko-KR" sz="1200" dirty="0">
              <a:solidFill>
                <a:srgbClr val="0070C0"/>
              </a:solidFill>
            </a:endParaRPr>
          </a:p>
          <a:p>
            <a:r>
              <a:rPr lang="en-US" altLang="ko-KR" sz="900" b="1" dirty="0"/>
              <a:t> </a:t>
            </a:r>
            <a:endParaRPr lang="en-US" altLang="ko-KR" sz="900" b="1" dirty="0" smtClean="0"/>
          </a:p>
          <a:p>
            <a:endParaRPr lang="en-US" altLang="ko-KR" sz="900" b="1" dirty="0"/>
          </a:p>
          <a:p>
            <a:endParaRPr lang="en-US" altLang="ko-KR" sz="900" b="1" dirty="0"/>
          </a:p>
          <a:p>
            <a:endParaRPr lang="ko-KR" altLang="ko-KR" sz="900" dirty="0"/>
          </a:p>
          <a:p>
            <a:r>
              <a:rPr lang="en-US" altLang="ko-KR" sz="1400" b="1" dirty="0"/>
              <a:t>Group Exhibition</a:t>
            </a:r>
            <a:endParaRPr lang="ko-KR" altLang="ko-KR" sz="1400" dirty="0"/>
          </a:p>
          <a:p>
            <a:r>
              <a:rPr lang="en-US" altLang="ko-KR" sz="1200" b="1" dirty="0">
                <a:solidFill>
                  <a:srgbClr val="0070C0"/>
                </a:solidFill>
              </a:rPr>
              <a:t>Ex) </a:t>
            </a:r>
            <a:r>
              <a:rPr lang="en-US" altLang="ko-KR" sz="1200" b="1" dirty="0" err="1">
                <a:solidFill>
                  <a:srgbClr val="0070C0"/>
                </a:solidFill>
              </a:rPr>
              <a:t>yyyy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  <a:r>
              <a:rPr lang="ko-KR" altLang="ko-KR" sz="1200" dirty="0">
                <a:solidFill>
                  <a:srgbClr val="0070C0"/>
                </a:solidFill>
              </a:rPr>
              <a:t>전시제목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전시장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도시명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 err="1">
                <a:solidFill>
                  <a:srgbClr val="0070C0"/>
                </a:solidFill>
              </a:rPr>
              <a:t>국가명</a:t>
            </a:r>
            <a:endParaRPr lang="en-US" altLang="ko-KR" sz="1200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rgbClr val="0070C0"/>
              </a:solidFill>
            </a:endParaRPr>
          </a:p>
          <a:p>
            <a:endParaRPr lang="en-US" altLang="ko-KR" sz="1200" dirty="0">
              <a:solidFill>
                <a:srgbClr val="0070C0"/>
              </a:solidFill>
            </a:endParaRPr>
          </a:p>
          <a:p>
            <a:endParaRPr lang="ko-KR" altLang="ko-KR" sz="1200" dirty="0">
              <a:solidFill>
                <a:srgbClr val="0070C0"/>
              </a:solidFill>
            </a:endParaRPr>
          </a:p>
          <a:p>
            <a:r>
              <a:rPr lang="en-US" altLang="ko-KR" sz="1200" dirty="0"/>
              <a:t> </a:t>
            </a:r>
            <a:endParaRPr lang="en-US" altLang="ko-KR" sz="1200" dirty="0" smtClean="0"/>
          </a:p>
          <a:p>
            <a:endParaRPr lang="en-US" altLang="ko-KR" sz="1200" dirty="0"/>
          </a:p>
          <a:p>
            <a:endParaRPr lang="ko-KR" altLang="ko-KR" sz="1200" dirty="0"/>
          </a:p>
          <a:p>
            <a:r>
              <a:rPr lang="en-US" altLang="ko-KR" sz="1400" b="1" dirty="0"/>
              <a:t>* AWARD &amp; RESIDENCY </a:t>
            </a:r>
            <a:endParaRPr lang="ko-KR" altLang="ko-KR" sz="1400" dirty="0"/>
          </a:p>
          <a:p>
            <a:r>
              <a:rPr lang="en-US" altLang="ko-KR" sz="1200" b="1" dirty="0">
                <a:solidFill>
                  <a:srgbClr val="0070C0"/>
                </a:solidFill>
              </a:rPr>
              <a:t>Ex) </a:t>
            </a:r>
            <a:r>
              <a:rPr lang="en-US" altLang="ko-KR" sz="1200" b="1" dirty="0" err="1">
                <a:solidFill>
                  <a:srgbClr val="0070C0"/>
                </a:solidFill>
              </a:rPr>
              <a:t>yyyy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  <a:r>
              <a:rPr lang="ko-KR" altLang="ko-KR" sz="1200" dirty="0">
                <a:solidFill>
                  <a:srgbClr val="0070C0"/>
                </a:solidFill>
              </a:rPr>
              <a:t>내용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도시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ko-KR" sz="1200" dirty="0">
                <a:solidFill>
                  <a:srgbClr val="0070C0"/>
                </a:solidFill>
              </a:rPr>
              <a:t>국가</a:t>
            </a:r>
          </a:p>
          <a:p>
            <a:r>
              <a:rPr lang="en-US" altLang="ko-KR" sz="1100" b="1" dirty="0"/>
              <a:t> </a:t>
            </a:r>
            <a:endParaRPr lang="ko-KR" altLang="ko-KR" sz="1100" dirty="0"/>
          </a:p>
          <a:p>
            <a:endParaRPr lang="ko-KR" altLang="en-US" dirty="0"/>
          </a:p>
        </p:txBody>
      </p:sp>
      <p:pic>
        <p:nvPicPr>
          <p:cNvPr id="4" name="Picture 2" descr="C:\Users\AK\Desktop\기존 파일\견본파일\로고 AK_GALLE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0185" y="9544547"/>
            <a:ext cx="2223534" cy="20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659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27622" y="1793882"/>
            <a:ext cx="6545656" cy="6126750"/>
          </a:xfrm>
        </p:spPr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27622" y="8280673"/>
            <a:ext cx="6545656" cy="79189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5" name="Picture 2" descr="C:\Users\AK\Desktop\기존 파일\견본파일\로고 AK_GALLE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0185" y="9544547"/>
            <a:ext cx="2223534" cy="20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7622" y="431800"/>
            <a:ext cx="6545656" cy="1196481"/>
          </a:xfrm>
          <a:prstGeom prst="rect">
            <a:avLst/>
          </a:prstGeom>
          <a:noFill/>
        </p:spPr>
        <p:txBody>
          <a:bodyPr wrap="square" lIns="102870" tIns="51435" rIns="102870" bIns="51435" rtlCol="0">
            <a:spAutoFit/>
          </a:bodyPr>
          <a:lstStyle/>
          <a:p>
            <a:r>
              <a:rPr lang="ko-KR" altLang="en-US" sz="2300" b="1" dirty="0" smtClean="0"/>
              <a:t>지원 작품 </a:t>
            </a:r>
            <a:endParaRPr lang="en-US" altLang="ko-KR" sz="2300" b="1" dirty="0" smtClean="0"/>
          </a:p>
          <a:p>
            <a:endParaRPr lang="en-US" altLang="ko-KR" sz="1400" b="1" dirty="0">
              <a:solidFill>
                <a:srgbClr val="FF0000"/>
              </a:solidFill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</a:rPr>
              <a:t>* </a:t>
            </a:r>
            <a:r>
              <a:rPr lang="ko-KR" altLang="en-US" sz="1400" dirty="0" smtClean="0">
                <a:solidFill>
                  <a:srgbClr val="FF0000"/>
                </a:solidFill>
              </a:rPr>
              <a:t>페이지 추가 자유 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</a:rPr>
              <a:t>작품 설명 및 캡션 필수</a:t>
            </a:r>
            <a:r>
              <a:rPr lang="en-US" altLang="ko-KR" sz="1400" dirty="0" smtClean="0">
                <a:solidFill>
                  <a:srgbClr val="FF0000"/>
                </a:solidFill>
              </a:rPr>
              <a:t>)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5342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65</Words>
  <Application>Microsoft Office PowerPoint</Application>
  <PresentationFormat>사용자 지정</PresentationFormat>
  <Paragraphs>67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AK</dc:creator>
  <cp:lastModifiedBy>Superb</cp:lastModifiedBy>
  <cp:revision>7</cp:revision>
  <dcterms:created xsi:type="dcterms:W3CDTF">2014-12-14T04:42:15Z</dcterms:created>
  <dcterms:modified xsi:type="dcterms:W3CDTF">2014-12-24T04:21:03Z</dcterms:modified>
</cp:coreProperties>
</file>