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  <p:sldMasterId id="2147483852" r:id="rId2"/>
  </p:sldMasterIdLst>
  <p:sldIdLst>
    <p:sldId id="256" r:id="rId3"/>
    <p:sldId id="257" r:id="rId4"/>
    <p:sldId id="258" r:id="rId5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9" autoAdjust="0"/>
    <p:restoredTop sz="96596" autoAdjust="0"/>
  </p:normalViewPr>
  <p:slideViewPr>
    <p:cSldViewPr>
      <p:cViewPr varScale="1">
        <p:scale>
          <a:sx n="76" d="100"/>
          <a:sy n="76" d="100"/>
        </p:scale>
        <p:origin x="408" y="11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2BF57-EA83-4469-907C-592162BFAD67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61901-A99A-4811-BE56-A63D0FB25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337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2BF57-EA83-4469-907C-592162BFAD67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61901-A99A-4811-BE56-A63D0FB25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442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2BF57-EA83-4469-907C-592162BFAD67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61901-A99A-4811-BE56-A63D0FB25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148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2BF57-EA83-4469-907C-592162BFAD67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61901-A99A-4811-BE56-A63D0FB25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45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2BF57-EA83-4469-907C-592162BFAD67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61901-A99A-4811-BE56-A63D0FB25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928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2BF57-EA83-4469-907C-592162BFAD67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61901-A99A-4811-BE56-A63D0FB25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74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0892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2BF57-EA83-4469-907C-592162BFAD67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61901-A99A-4811-BE56-A63D0FB25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476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2BF57-EA83-4469-907C-592162BFAD67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61901-A99A-4811-BE56-A63D0FB25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5267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2BF57-EA83-4469-907C-592162BFAD67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61901-A99A-4811-BE56-A63D0FB25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544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2BF57-EA83-4469-907C-592162BFAD67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61901-A99A-4811-BE56-A63D0FB25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86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47A7D-6A5C-43CD-9B87-263FD4D33482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27E70-51B5-407D-86CF-626A718F3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451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47A7D-6A5C-43CD-9B87-263FD4D33482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27E70-51B5-407D-86CF-626A718F3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934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47A7D-6A5C-43CD-9B87-263FD4D33482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27E70-51B5-407D-86CF-626A718F3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729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47A7D-6A5C-43CD-9B87-263FD4D33482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27E70-51B5-407D-86CF-626A718F3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031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47A7D-6A5C-43CD-9B87-263FD4D33482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27E70-51B5-407D-86CF-626A718F3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5431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47A7D-6A5C-43CD-9B87-263FD4D33482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27E70-51B5-407D-86CF-626A718F3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4821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47A7D-6A5C-43CD-9B87-263FD4D33482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27E70-51B5-407D-86CF-626A718F3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431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47A7D-6A5C-43CD-9B87-263FD4D33482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27E70-51B5-407D-86CF-626A718F3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2647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47A7D-6A5C-43CD-9B87-263FD4D33482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27E70-51B5-407D-86CF-626A718F3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7198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47A7D-6A5C-43CD-9B87-263FD4D33482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27E70-51B5-407D-86CF-626A718F3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8716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47A7D-6A5C-43CD-9B87-263FD4D33482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27E70-51B5-407D-86CF-626A718F3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318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02BF57-EA83-4469-907C-592162BFAD67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61901-A99A-4811-BE56-A63D0FB25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893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6172200" cy="6034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47A7D-6A5C-43CD-9B87-263FD4D33482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27E70-51B5-407D-86CF-626A718F3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10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605844"/>
              </p:ext>
            </p:extLst>
          </p:nvPr>
        </p:nvGraphicFramePr>
        <p:xfrm>
          <a:off x="152400" y="1447800"/>
          <a:ext cx="6604865" cy="71823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58131"/>
                <a:gridCol w="1465154"/>
                <a:gridCol w="1465154"/>
                <a:gridCol w="1358213"/>
                <a:gridCol w="1358213"/>
              </a:tblGrid>
              <a:tr h="30019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</a:tabLst>
                      </a:pPr>
                      <a:r>
                        <a:rPr lang="en-US" sz="1000" kern="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 </a:t>
                      </a:r>
                      <a:endParaRPr lang="en-US" sz="1000" kern="100" dirty="0"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</a:tabLst>
                      </a:pPr>
                      <a:r>
                        <a:rPr lang="en-US" sz="1000" kern="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성명</a:t>
                      </a:r>
                      <a:endParaRPr lang="en-US" sz="1000" kern="100" dirty="0">
                        <a:solidFill>
                          <a:srgbClr val="000000"/>
                        </a:solidFill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20787360" algn="l"/>
                          <a:tab pos="-20279360" algn="l"/>
                          <a:tab pos="-19771360" algn="l"/>
                          <a:tab pos="-192633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</a:tabLst>
                      </a:pPr>
                      <a:r>
                        <a:rPr lang="en-US" sz="1000" kern="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한글</a:t>
                      </a:r>
                      <a:endParaRPr lang="en-US" sz="1000" kern="100" dirty="0">
                        <a:solidFill>
                          <a:srgbClr val="000000"/>
                        </a:solidFill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20787360" algn="l"/>
                          <a:tab pos="-20279360" algn="l"/>
                          <a:tab pos="-19771360" algn="l"/>
                          <a:tab pos="-19263360" algn="l"/>
                          <a:tab pos="-18755360" algn="l"/>
                          <a:tab pos="-18247360" algn="l"/>
                          <a:tab pos="-17739360" algn="l"/>
                          <a:tab pos="-17231360" algn="l"/>
                          <a:tab pos="-16723360" algn="l"/>
                          <a:tab pos="-16215360" algn="l"/>
                          <a:tab pos="-15707360" algn="l"/>
                          <a:tab pos="-15199360" algn="l"/>
                          <a:tab pos="-14691360" algn="l"/>
                          <a:tab pos="-14183360" algn="l"/>
                          <a:tab pos="-13675360" algn="l"/>
                          <a:tab pos="-13167360" algn="l"/>
                          <a:tab pos="-12659360" algn="l"/>
                          <a:tab pos="-12151360" algn="l"/>
                          <a:tab pos="-11643360" algn="l"/>
                          <a:tab pos="-11135360" algn="l"/>
                          <a:tab pos="-10627360" algn="l"/>
                          <a:tab pos="-10119360" algn="l"/>
                          <a:tab pos="-9611360" algn="l"/>
                          <a:tab pos="-91033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</a:tabLst>
                      </a:pPr>
                      <a:r>
                        <a:rPr lang="en-US" sz="1000" kern="10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 </a:t>
                      </a:r>
                      <a:endParaRPr lang="en-US" sz="1000" kern="100" dirty="0">
                        <a:solidFill>
                          <a:srgbClr val="000000"/>
                        </a:solidFill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lang="en-US" sz="1000" kern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영문</a:t>
                      </a:r>
                      <a:endParaRPr lang="en-US" sz="1000" kern="100">
                        <a:solidFill>
                          <a:srgbClr val="000000"/>
                        </a:solidFill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20787360" algn="l"/>
                          <a:tab pos="-20279360" algn="l"/>
                          <a:tab pos="-19771360" algn="l"/>
                          <a:tab pos="-19263360" algn="l"/>
                          <a:tab pos="-18755360" algn="l"/>
                          <a:tab pos="-18247360" algn="l"/>
                          <a:tab pos="-17739360" algn="l"/>
                          <a:tab pos="-17231360" algn="l"/>
                          <a:tab pos="-16723360" algn="l"/>
                          <a:tab pos="-16215360" algn="l"/>
                          <a:tab pos="-15707360" algn="l"/>
                          <a:tab pos="-15199360" algn="l"/>
                          <a:tab pos="-14691360" algn="l"/>
                          <a:tab pos="-14183360" algn="l"/>
                          <a:tab pos="-13675360" algn="l"/>
                          <a:tab pos="-13167360" algn="l"/>
                          <a:tab pos="-12659360" algn="l"/>
                          <a:tab pos="-12151360" algn="l"/>
                          <a:tab pos="-11643360" algn="l"/>
                          <a:tab pos="-11135360" algn="l"/>
                          <a:tab pos="-10627360" algn="l"/>
                          <a:tab pos="-101193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</a:tabLst>
                      </a:pPr>
                      <a:r>
                        <a:rPr lang="en-US" sz="1000" kern="10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 </a:t>
                      </a:r>
                      <a:endParaRPr lang="en-US" sz="1000" kern="100">
                        <a:solidFill>
                          <a:srgbClr val="000000"/>
                        </a:solidFill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741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20787360" algn="l"/>
                          <a:tab pos="-20279360" algn="l"/>
                          <a:tab pos="-19771360" algn="l"/>
                          <a:tab pos="-192633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</a:tabLst>
                      </a:pPr>
                      <a:r>
                        <a:rPr lang="ko-KR" sz="1000" kern="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생년월일</a:t>
                      </a:r>
                      <a:endParaRPr lang="en-US" sz="1000" kern="100" dirty="0">
                        <a:solidFill>
                          <a:srgbClr val="000000"/>
                        </a:solidFill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20787360" algn="l"/>
                          <a:tab pos="-20279360" algn="l"/>
                          <a:tab pos="-19771360" algn="l"/>
                          <a:tab pos="-19263360" algn="l"/>
                          <a:tab pos="-18755360" algn="l"/>
                          <a:tab pos="-18247360" algn="l"/>
                          <a:tab pos="-17739360" algn="l"/>
                          <a:tab pos="-17231360" algn="l"/>
                          <a:tab pos="-16723360" algn="l"/>
                          <a:tab pos="-16215360" algn="l"/>
                          <a:tab pos="-15707360" algn="l"/>
                          <a:tab pos="-15199360" algn="l"/>
                          <a:tab pos="-14691360" algn="l"/>
                          <a:tab pos="-14183360" algn="l"/>
                          <a:tab pos="-13675360" algn="l"/>
                          <a:tab pos="-13167360" algn="l"/>
                          <a:tab pos="-12659360" algn="l"/>
                          <a:tab pos="-12151360" algn="l"/>
                          <a:tab pos="-11643360" algn="l"/>
                          <a:tab pos="-11135360" algn="l"/>
                          <a:tab pos="-10627360" algn="l"/>
                          <a:tab pos="-10119360" algn="l"/>
                          <a:tab pos="-9611360" algn="l"/>
                          <a:tab pos="-91033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</a:tabLst>
                      </a:pPr>
                      <a:r>
                        <a:rPr lang="en-US" sz="1000" kern="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 </a:t>
                      </a:r>
                      <a:endParaRPr lang="en-US" sz="1000" kern="100" dirty="0">
                        <a:solidFill>
                          <a:srgbClr val="000000"/>
                        </a:solidFill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lang="en-US" sz="1000" kern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성별</a:t>
                      </a:r>
                      <a:endParaRPr lang="en-US" sz="1000" kern="100">
                        <a:solidFill>
                          <a:srgbClr val="000000"/>
                        </a:solidFill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20787360" algn="l"/>
                          <a:tab pos="-20279360" algn="l"/>
                          <a:tab pos="-19771360" algn="l"/>
                          <a:tab pos="-19263360" algn="l"/>
                          <a:tab pos="-18755360" algn="l"/>
                          <a:tab pos="-18247360" algn="l"/>
                          <a:tab pos="-17739360" algn="l"/>
                          <a:tab pos="-17231360" algn="l"/>
                          <a:tab pos="-16723360" algn="l"/>
                          <a:tab pos="-16215360" algn="l"/>
                          <a:tab pos="-15707360" algn="l"/>
                          <a:tab pos="-15199360" algn="l"/>
                          <a:tab pos="-14691360" algn="l"/>
                          <a:tab pos="-14183360" algn="l"/>
                          <a:tab pos="-13675360" algn="l"/>
                          <a:tab pos="-13167360" algn="l"/>
                          <a:tab pos="-12659360" algn="l"/>
                          <a:tab pos="-12151360" algn="l"/>
                          <a:tab pos="-11643360" algn="l"/>
                          <a:tab pos="-11135360" algn="l"/>
                          <a:tab pos="-10627360" algn="l"/>
                          <a:tab pos="-101193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</a:tabLst>
                      </a:pPr>
                      <a:r>
                        <a:rPr lang="en-US" sz="1000" kern="10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 </a:t>
                      </a:r>
                      <a:endParaRPr lang="en-US" sz="1000" kern="100" dirty="0">
                        <a:solidFill>
                          <a:srgbClr val="000000"/>
                        </a:solidFill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83368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</a:tabLst>
                      </a:pPr>
                      <a:r>
                        <a:rPr lang="en-US" sz="1000" kern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 </a:t>
                      </a:r>
                      <a:endParaRPr lang="en-US" sz="1000" kern="100"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</a:tabLst>
                      </a:pPr>
                      <a:r>
                        <a:rPr lang="en-US" sz="1000" kern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 </a:t>
                      </a:r>
                      <a:endParaRPr lang="en-US" sz="1000" kern="100"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</a:tabLst>
                      </a:pPr>
                      <a:r>
                        <a:rPr lang="en-US" sz="1000" kern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연락처</a:t>
                      </a:r>
                      <a:endParaRPr lang="en-US" sz="1000" kern="100">
                        <a:solidFill>
                          <a:srgbClr val="000000"/>
                        </a:solidFill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20787360" algn="l"/>
                          <a:tab pos="-20279360" algn="l"/>
                          <a:tab pos="-19771360" algn="l"/>
                          <a:tab pos="-192633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</a:tabLst>
                      </a:pPr>
                      <a:r>
                        <a:rPr lang="en-US" sz="1000" kern="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주소</a:t>
                      </a:r>
                      <a:endParaRPr lang="en-US" sz="1000" kern="100" dirty="0">
                        <a:solidFill>
                          <a:srgbClr val="000000"/>
                        </a:solidFill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  <a:cs typeface="Times New Roman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20787360" algn="l"/>
                          <a:tab pos="-20279360" algn="l"/>
                          <a:tab pos="-19771360" algn="l"/>
                          <a:tab pos="-19263360" algn="l"/>
                          <a:tab pos="-18755360" algn="l"/>
                          <a:tab pos="-18247360" algn="l"/>
                          <a:tab pos="-17739360" algn="l"/>
                          <a:tab pos="-17231360" algn="l"/>
                          <a:tab pos="-16723360" algn="l"/>
                          <a:tab pos="-16215360" algn="l"/>
                          <a:tab pos="-15707360" algn="l"/>
                          <a:tab pos="-15199360" algn="l"/>
                          <a:tab pos="-14691360" algn="l"/>
                          <a:tab pos="-14183360" algn="l"/>
                          <a:tab pos="-13675360" algn="l"/>
                          <a:tab pos="-13167360" algn="l"/>
                          <a:tab pos="-12659360" algn="l"/>
                          <a:tab pos="-12151360" algn="l"/>
                          <a:tab pos="-11643360" algn="l"/>
                          <a:tab pos="-11135360" algn="l"/>
                          <a:tab pos="-10627360" algn="l"/>
                          <a:tab pos="-10119360" algn="l"/>
                          <a:tab pos="-9611360" algn="l"/>
                          <a:tab pos="-91033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</a:tabLst>
                      </a:pPr>
                      <a:r>
                        <a:rPr lang="en-US" sz="1000" kern="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                                       </a:t>
                      </a:r>
                      <a:r>
                        <a:rPr lang="en-US" sz="1000" kern="0" dirty="0" smtClean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                                       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20787360" algn="l"/>
                          <a:tab pos="-20279360" algn="l"/>
                          <a:tab pos="-19771360" algn="l"/>
                          <a:tab pos="-19263360" algn="l"/>
                          <a:tab pos="-18755360" algn="l"/>
                          <a:tab pos="-18247360" algn="l"/>
                          <a:tab pos="-17739360" algn="l"/>
                          <a:tab pos="-17231360" algn="l"/>
                          <a:tab pos="-16723360" algn="l"/>
                          <a:tab pos="-16215360" algn="l"/>
                          <a:tab pos="-15707360" algn="l"/>
                          <a:tab pos="-15199360" algn="l"/>
                          <a:tab pos="-14691360" algn="l"/>
                          <a:tab pos="-14183360" algn="l"/>
                          <a:tab pos="-13675360" algn="l"/>
                          <a:tab pos="-13167360" algn="l"/>
                          <a:tab pos="-12659360" algn="l"/>
                          <a:tab pos="-12151360" algn="l"/>
                          <a:tab pos="-11643360" algn="l"/>
                          <a:tab pos="-11135360" algn="l"/>
                          <a:tab pos="-10627360" algn="l"/>
                          <a:tab pos="-10119360" algn="l"/>
                          <a:tab pos="-9611360" algn="l"/>
                          <a:tab pos="-91033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</a:tabLst>
                      </a:pPr>
                      <a:r>
                        <a:rPr lang="en-US" sz="1000" kern="0" baseline="0" dirty="0" smtClean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                                                                         </a:t>
                      </a:r>
                      <a:r>
                        <a:rPr lang="en-US" sz="1000" kern="0" dirty="0" smtClean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우</a:t>
                      </a:r>
                      <a:r>
                        <a:rPr lang="en-US" sz="1000" kern="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(  </a:t>
                      </a:r>
                      <a:r>
                        <a:rPr lang="en-US" sz="1000" kern="0" dirty="0" smtClean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             </a:t>
                      </a:r>
                      <a:r>
                        <a:rPr lang="en-US" sz="1000" kern="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-      </a:t>
                      </a:r>
                      <a:r>
                        <a:rPr lang="en-US" sz="1000" kern="0" dirty="0" smtClean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          </a:t>
                      </a:r>
                      <a:r>
                        <a:rPr lang="en-US" sz="1000" kern="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)</a:t>
                      </a:r>
                      <a:endParaRPr lang="en-US" sz="1000" kern="100" dirty="0">
                        <a:solidFill>
                          <a:srgbClr val="000000"/>
                        </a:solidFill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52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20787360" algn="l"/>
                          <a:tab pos="-20279360" algn="l"/>
                          <a:tab pos="-19771360" algn="l"/>
                          <a:tab pos="-192633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</a:tabLst>
                      </a:pPr>
                      <a:r>
                        <a:rPr lang="en-US" sz="1000" kern="0" dirty="0" smtClean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전화/</a:t>
                      </a:r>
                      <a:r>
                        <a:rPr lang="ko-KR" altLang="en-US" sz="1000" kern="0" dirty="0" smtClean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핸드폰</a:t>
                      </a:r>
                      <a:endParaRPr lang="en-US" sz="1000" kern="100" dirty="0">
                        <a:solidFill>
                          <a:srgbClr val="000000"/>
                        </a:solidFill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  <a:cs typeface="Times New Roman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20787360" algn="l"/>
                          <a:tab pos="-20279360" algn="l"/>
                          <a:tab pos="-19771360" algn="l"/>
                          <a:tab pos="-19263360" algn="l"/>
                          <a:tab pos="-18755360" algn="l"/>
                          <a:tab pos="-18247360" algn="l"/>
                          <a:tab pos="-17739360" algn="l"/>
                          <a:tab pos="-17231360" algn="l"/>
                          <a:tab pos="-16723360" algn="l"/>
                          <a:tab pos="-16215360" algn="l"/>
                          <a:tab pos="-15707360" algn="l"/>
                          <a:tab pos="-15199360" algn="l"/>
                          <a:tab pos="-14691360" algn="l"/>
                          <a:tab pos="-14183360" algn="l"/>
                          <a:tab pos="-13675360" algn="l"/>
                          <a:tab pos="-13167360" algn="l"/>
                          <a:tab pos="-12659360" algn="l"/>
                          <a:tab pos="-12151360" algn="l"/>
                          <a:tab pos="-11643360" algn="l"/>
                          <a:tab pos="-11135360" algn="l"/>
                          <a:tab pos="-10627360" algn="l"/>
                          <a:tab pos="-10119360" algn="l"/>
                          <a:tab pos="-9611360" algn="l"/>
                          <a:tab pos="-91033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</a:tabLst>
                      </a:pPr>
                      <a:r>
                        <a:rPr lang="en-US" sz="1000" kern="10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 </a:t>
                      </a:r>
                      <a:endParaRPr lang="en-US" sz="1000" kern="100" dirty="0">
                        <a:solidFill>
                          <a:srgbClr val="000000"/>
                        </a:solidFill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20787360" algn="l"/>
                          <a:tab pos="-20279360" algn="l"/>
                          <a:tab pos="-19771360" algn="l"/>
                          <a:tab pos="-19263360" algn="l"/>
                          <a:tab pos="-18755360" algn="l"/>
                          <a:tab pos="-18247360" algn="l"/>
                          <a:tab pos="-17739360" algn="l"/>
                          <a:tab pos="-17231360" algn="l"/>
                          <a:tab pos="-16723360" algn="l"/>
                          <a:tab pos="-16215360" algn="l"/>
                          <a:tab pos="-15707360" algn="l"/>
                          <a:tab pos="-15199360" algn="l"/>
                          <a:tab pos="-14691360" algn="l"/>
                          <a:tab pos="-14183360" algn="l"/>
                          <a:tab pos="-13675360" algn="l"/>
                          <a:tab pos="-13167360" algn="l"/>
                          <a:tab pos="-12659360" algn="l"/>
                          <a:tab pos="-12151360" algn="l"/>
                          <a:tab pos="-11643360" algn="l"/>
                          <a:tab pos="-11135360" algn="l"/>
                          <a:tab pos="-10627360" algn="l"/>
                          <a:tab pos="-101193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</a:tabLst>
                      </a:pPr>
                      <a:r>
                        <a:rPr lang="en-US" sz="1000" kern="10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 </a:t>
                      </a:r>
                      <a:endParaRPr lang="en-US" sz="1000" kern="100" dirty="0">
                        <a:solidFill>
                          <a:srgbClr val="000000"/>
                        </a:solidFill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endParaRPr lang="en-US" sz="1000" kern="100" dirty="0">
                        <a:solidFill>
                          <a:srgbClr val="000000"/>
                        </a:solidFill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20787360" algn="l"/>
                          <a:tab pos="-20279360" algn="l"/>
                          <a:tab pos="-19771360" algn="l"/>
                          <a:tab pos="-19263360" algn="l"/>
                          <a:tab pos="-18755360" algn="l"/>
                          <a:tab pos="-18247360" algn="l"/>
                          <a:tab pos="-17739360" algn="l"/>
                          <a:tab pos="-17231360" algn="l"/>
                          <a:tab pos="-16723360" algn="l"/>
                          <a:tab pos="-16215360" algn="l"/>
                          <a:tab pos="-15707360" algn="l"/>
                          <a:tab pos="-15199360" algn="l"/>
                          <a:tab pos="-14691360" algn="l"/>
                          <a:tab pos="-14183360" algn="l"/>
                          <a:tab pos="-13675360" algn="l"/>
                          <a:tab pos="-13167360" algn="l"/>
                          <a:tab pos="-12659360" algn="l"/>
                          <a:tab pos="-12151360" algn="l"/>
                          <a:tab pos="-11643360" algn="l"/>
                          <a:tab pos="-11135360" algn="l"/>
                          <a:tab pos="-10627360" algn="l"/>
                          <a:tab pos="-101193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</a:tabLst>
                      </a:pPr>
                      <a:endParaRPr lang="en-US" sz="1000" kern="100" dirty="0">
                        <a:solidFill>
                          <a:srgbClr val="000000"/>
                        </a:solidFill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621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20787360" algn="l"/>
                          <a:tab pos="-20279360" algn="l"/>
                          <a:tab pos="-19771360" algn="l"/>
                          <a:tab pos="-192633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</a:tabLst>
                      </a:pPr>
                      <a:r>
                        <a:rPr lang="en-US" sz="1000" kern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E-mail</a:t>
                      </a:r>
                      <a:endParaRPr lang="en-US" sz="1000" kern="100">
                        <a:solidFill>
                          <a:srgbClr val="000000"/>
                        </a:solidFill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  <a:cs typeface="Times New Roman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20787360" algn="l"/>
                          <a:tab pos="-20279360" algn="l"/>
                          <a:tab pos="-19771360" algn="l"/>
                          <a:tab pos="-19263360" algn="l"/>
                          <a:tab pos="-18755360" algn="l"/>
                          <a:tab pos="-18247360" algn="l"/>
                          <a:tab pos="-17739360" algn="l"/>
                          <a:tab pos="-17231360" algn="l"/>
                          <a:tab pos="-16723360" algn="l"/>
                          <a:tab pos="-16215360" algn="l"/>
                          <a:tab pos="-15707360" algn="l"/>
                          <a:tab pos="-15199360" algn="l"/>
                          <a:tab pos="-14691360" algn="l"/>
                          <a:tab pos="-14183360" algn="l"/>
                          <a:tab pos="-13675360" algn="l"/>
                          <a:tab pos="-13167360" algn="l"/>
                          <a:tab pos="-12659360" algn="l"/>
                          <a:tab pos="-12151360" algn="l"/>
                          <a:tab pos="-11643360" algn="l"/>
                          <a:tab pos="-11135360" algn="l"/>
                          <a:tab pos="-10627360" algn="l"/>
                          <a:tab pos="-10119360" algn="l"/>
                          <a:tab pos="-9611360" algn="l"/>
                          <a:tab pos="-91033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</a:tabLst>
                      </a:pPr>
                      <a:r>
                        <a:rPr lang="en-US" sz="1000" kern="10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 </a:t>
                      </a:r>
                      <a:endParaRPr lang="en-US" sz="1000" kern="100" dirty="0">
                        <a:solidFill>
                          <a:srgbClr val="000000"/>
                        </a:solidFill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76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20787360" algn="l"/>
                          <a:tab pos="-20279360" algn="l"/>
                          <a:tab pos="-19771360" algn="l"/>
                          <a:tab pos="-192633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</a:tabLst>
                      </a:pPr>
                      <a:r>
                        <a:rPr lang="en-US" sz="1000" kern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홈페이지/블로그</a:t>
                      </a:r>
                      <a:endParaRPr lang="en-US" sz="1000" kern="100">
                        <a:solidFill>
                          <a:srgbClr val="000000"/>
                        </a:solidFill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  <a:cs typeface="Times New Roman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20787360" algn="l"/>
                          <a:tab pos="-20279360" algn="l"/>
                          <a:tab pos="-19771360" algn="l"/>
                          <a:tab pos="-19263360" algn="l"/>
                          <a:tab pos="-18755360" algn="l"/>
                          <a:tab pos="-18247360" algn="l"/>
                          <a:tab pos="-17739360" algn="l"/>
                          <a:tab pos="-17231360" algn="l"/>
                          <a:tab pos="-16723360" algn="l"/>
                          <a:tab pos="-16215360" algn="l"/>
                          <a:tab pos="-15707360" algn="l"/>
                          <a:tab pos="-15199360" algn="l"/>
                          <a:tab pos="-14691360" algn="l"/>
                          <a:tab pos="-14183360" algn="l"/>
                          <a:tab pos="-13675360" algn="l"/>
                          <a:tab pos="-13167360" algn="l"/>
                          <a:tab pos="-12659360" algn="l"/>
                          <a:tab pos="-12151360" algn="l"/>
                          <a:tab pos="-11643360" algn="l"/>
                          <a:tab pos="-11135360" algn="l"/>
                          <a:tab pos="-10627360" algn="l"/>
                          <a:tab pos="-10119360" algn="l"/>
                          <a:tab pos="-9611360" algn="l"/>
                          <a:tab pos="-91033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</a:tabLst>
                      </a:pPr>
                      <a:r>
                        <a:rPr lang="en-US" sz="1000" kern="10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 </a:t>
                      </a:r>
                      <a:endParaRPr lang="en-US" sz="1000" kern="100" dirty="0">
                        <a:solidFill>
                          <a:srgbClr val="000000"/>
                        </a:solidFill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8304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</a:tabLst>
                      </a:pPr>
                      <a:r>
                        <a:rPr lang="en-US" sz="1000" kern="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 </a:t>
                      </a:r>
                      <a:endParaRPr lang="en-US" sz="1000" kern="100" dirty="0"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</a:tabLst>
                      </a:pPr>
                      <a:r>
                        <a:rPr lang="en-US" sz="1000" kern="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 </a:t>
                      </a:r>
                      <a:endParaRPr lang="en-US" sz="1000" kern="100" dirty="0"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</a:tabLst>
                      </a:pPr>
                      <a:r>
                        <a:rPr lang="en-US" sz="1000" kern="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 </a:t>
                      </a:r>
                      <a:endParaRPr lang="en-US" sz="1000" kern="100" dirty="0"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</a:tabLst>
                      </a:pPr>
                      <a:r>
                        <a:rPr lang="en-US" sz="1000" kern="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 </a:t>
                      </a:r>
                      <a:endParaRPr lang="en-US" sz="1000" kern="100" dirty="0"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</a:tabLst>
                      </a:pPr>
                      <a:r>
                        <a:rPr lang="en-US" sz="1000" kern="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 </a:t>
                      </a:r>
                      <a:endParaRPr lang="en-US" sz="1000" kern="100" dirty="0"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</a:tabLst>
                      </a:pPr>
                      <a:r>
                        <a:rPr lang="en-US" sz="1000" kern="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이력사항</a:t>
                      </a:r>
                      <a:endParaRPr lang="en-US" sz="1000" kern="100" dirty="0">
                        <a:solidFill>
                          <a:srgbClr val="000000"/>
                        </a:solidFill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  <a:cs typeface="Times New Roman"/>
                      </a:endParaRPr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20787360" algn="l"/>
                          <a:tab pos="-20279360" algn="l"/>
                          <a:tab pos="-19771360" algn="l"/>
                          <a:tab pos="-19263360" algn="l"/>
                          <a:tab pos="-18755360" algn="l"/>
                          <a:tab pos="-18247360" algn="l"/>
                          <a:tab pos="-17739360" algn="l"/>
                          <a:tab pos="-17231360" algn="l"/>
                          <a:tab pos="-16723360" algn="l"/>
                          <a:tab pos="-16215360" algn="l"/>
                          <a:tab pos="-15707360" algn="l"/>
                          <a:tab pos="-15199360" algn="l"/>
                          <a:tab pos="-14691360" algn="l"/>
                          <a:tab pos="-14183360" algn="l"/>
                          <a:tab pos="-13675360" algn="l"/>
                          <a:tab pos="-13167360" algn="l"/>
                          <a:tab pos="-12659360" algn="l"/>
                          <a:tab pos="-12151360" algn="l"/>
                          <a:tab pos="-11643360" algn="l"/>
                          <a:tab pos="-11135360" algn="l"/>
                          <a:tab pos="-10627360" algn="l"/>
                          <a:tab pos="-10119360" algn="l"/>
                          <a:tab pos="-9611360" algn="l"/>
                          <a:tab pos="-91033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</a:tabLst>
                      </a:pPr>
                      <a:r>
                        <a:rPr lang="en-US" sz="1000" kern="10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 </a:t>
                      </a:r>
                      <a:endParaRPr lang="en-US" sz="1000" kern="100" dirty="0">
                        <a:solidFill>
                          <a:srgbClr val="000000"/>
                        </a:solidFill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2691">
                <a:tc gridSpan="5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20787360" algn="l"/>
                          <a:tab pos="-20279360" algn="l"/>
                          <a:tab pos="-19771360" algn="l"/>
                          <a:tab pos="-19263360" algn="l"/>
                          <a:tab pos="-18755360" algn="l"/>
                          <a:tab pos="-18247360" algn="l"/>
                          <a:tab pos="-17739360" algn="l"/>
                          <a:tab pos="-17231360" algn="l"/>
                          <a:tab pos="-16723360" algn="l"/>
                          <a:tab pos="-16215360" algn="l"/>
                          <a:tab pos="-15707360" algn="l"/>
                          <a:tab pos="-15199360" algn="l"/>
                          <a:tab pos="-14691360" algn="l"/>
                          <a:tab pos="-14183360" algn="l"/>
                          <a:tab pos="-13675360" algn="l"/>
                          <a:tab pos="-13167360" algn="l"/>
                          <a:tab pos="-12659360" algn="l"/>
                          <a:tab pos="-12151360" algn="l"/>
                          <a:tab pos="-11643360" algn="l"/>
                          <a:tab pos="-11135360" algn="l"/>
                          <a:tab pos="-10627360" algn="l"/>
                          <a:tab pos="-10119360" algn="l"/>
                          <a:tab pos="-9611360" algn="l"/>
                          <a:tab pos="-91033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</a:tabLst>
                      </a:pPr>
                      <a:r>
                        <a:rPr lang="en-US" sz="100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 </a:t>
                      </a:r>
                      <a:r>
                        <a:rPr lang="en-US" altLang="ko-KR" sz="1000" dirty="0" smtClean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*&lt;</a:t>
                      </a:r>
                      <a:r>
                        <a:rPr lang="ko-KR" altLang="en-US" sz="1000" dirty="0" smtClean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포트폴리오</a:t>
                      </a:r>
                      <a:r>
                        <a:rPr lang="en-US" altLang="ko-KR" sz="1000" dirty="0" smtClean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&gt;</a:t>
                      </a:r>
                      <a:r>
                        <a:rPr lang="ko-KR" altLang="en-US" sz="1000" dirty="0" smtClean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 별도 첨부</a:t>
                      </a:r>
                      <a:endParaRPr lang="en-US" altLang="ko-KR" sz="1000" dirty="0" smtClean="0"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20787360" algn="l"/>
                          <a:tab pos="-20279360" algn="l"/>
                          <a:tab pos="-19771360" algn="l"/>
                          <a:tab pos="-19263360" algn="l"/>
                          <a:tab pos="-18755360" algn="l"/>
                          <a:tab pos="-18247360" algn="l"/>
                          <a:tab pos="-17739360" algn="l"/>
                          <a:tab pos="-17231360" algn="l"/>
                          <a:tab pos="-16723360" algn="l"/>
                          <a:tab pos="-16215360" algn="l"/>
                          <a:tab pos="-15707360" algn="l"/>
                          <a:tab pos="-15199360" algn="l"/>
                          <a:tab pos="-14691360" algn="l"/>
                          <a:tab pos="-14183360" algn="l"/>
                          <a:tab pos="-13675360" algn="l"/>
                          <a:tab pos="-13167360" algn="l"/>
                          <a:tab pos="-12659360" algn="l"/>
                          <a:tab pos="-12151360" algn="l"/>
                          <a:tab pos="-11643360" algn="l"/>
                          <a:tab pos="-11135360" algn="l"/>
                          <a:tab pos="-10627360" algn="l"/>
                          <a:tab pos="-10119360" algn="l"/>
                          <a:tab pos="-9611360" algn="l"/>
                          <a:tab pos="-91033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</a:tabLst>
                      </a:pPr>
                      <a:endParaRPr lang="en-US" altLang="ko-KR" sz="1000" dirty="0" smtClean="0"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20787360" algn="l"/>
                          <a:tab pos="-20279360" algn="l"/>
                          <a:tab pos="-19771360" algn="l"/>
                          <a:tab pos="-19263360" algn="l"/>
                          <a:tab pos="-18755360" algn="l"/>
                          <a:tab pos="-18247360" algn="l"/>
                          <a:tab pos="-17739360" algn="l"/>
                          <a:tab pos="-17231360" algn="l"/>
                          <a:tab pos="-16723360" algn="l"/>
                          <a:tab pos="-16215360" algn="l"/>
                          <a:tab pos="-15707360" algn="l"/>
                          <a:tab pos="-15199360" algn="l"/>
                          <a:tab pos="-14691360" algn="l"/>
                          <a:tab pos="-14183360" algn="l"/>
                          <a:tab pos="-13675360" algn="l"/>
                          <a:tab pos="-13167360" algn="l"/>
                          <a:tab pos="-12659360" algn="l"/>
                          <a:tab pos="-12151360" algn="l"/>
                          <a:tab pos="-11643360" algn="l"/>
                          <a:tab pos="-11135360" algn="l"/>
                          <a:tab pos="-10627360" algn="l"/>
                          <a:tab pos="-10119360" algn="l"/>
                          <a:tab pos="-9611360" algn="l"/>
                          <a:tab pos="-91033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</a:tabLst>
                      </a:pPr>
                      <a:r>
                        <a:rPr lang="ko-KR" sz="1000" dirty="0" smtClean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위와 </a:t>
                      </a:r>
                      <a:r>
                        <a:rPr lang="ko-KR" sz="100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같이 </a:t>
                      </a:r>
                      <a:r>
                        <a:rPr lang="en-US" sz="1000" dirty="0" smtClean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2015</a:t>
                      </a:r>
                      <a:r>
                        <a:rPr lang="ko-KR" sz="1000" dirty="0" smtClean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하반기 </a:t>
                      </a:r>
                      <a:r>
                        <a:rPr lang="ko-KR" sz="100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공간</a:t>
                      </a:r>
                      <a:r>
                        <a:rPr lang="en-US" sz="100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291 </a:t>
                      </a:r>
                      <a:r>
                        <a:rPr lang="ko-KR" sz="100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신인작가 공모에 지원합니다</a:t>
                      </a:r>
                      <a:r>
                        <a:rPr lang="en-US" sz="100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.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20787360" algn="l"/>
                          <a:tab pos="-20279360" algn="l"/>
                          <a:tab pos="-19771360" algn="l"/>
                          <a:tab pos="-19263360" algn="l"/>
                          <a:tab pos="-18755360" algn="l"/>
                          <a:tab pos="-18247360" algn="l"/>
                          <a:tab pos="-17739360" algn="l"/>
                          <a:tab pos="-17231360" algn="l"/>
                          <a:tab pos="-16723360" algn="l"/>
                          <a:tab pos="-16215360" algn="l"/>
                          <a:tab pos="-15707360" algn="l"/>
                          <a:tab pos="-15199360" algn="l"/>
                          <a:tab pos="-14691360" algn="l"/>
                          <a:tab pos="-14183360" algn="l"/>
                          <a:tab pos="-13675360" algn="l"/>
                          <a:tab pos="-13167360" algn="l"/>
                          <a:tab pos="-12659360" algn="l"/>
                          <a:tab pos="-12151360" algn="l"/>
                          <a:tab pos="-11643360" algn="l"/>
                          <a:tab pos="-11135360" algn="l"/>
                          <a:tab pos="-10627360" algn="l"/>
                          <a:tab pos="-10119360" algn="l"/>
                          <a:tab pos="-9611360" algn="l"/>
                          <a:tab pos="-91033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</a:tabLst>
                      </a:pPr>
                      <a:r>
                        <a:rPr lang="en-US" sz="1000" kern="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 </a:t>
                      </a:r>
                      <a:endParaRPr lang="en-US" sz="1000" kern="100" dirty="0"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20787360" algn="l"/>
                          <a:tab pos="-20279360" algn="l"/>
                          <a:tab pos="-19771360" algn="l"/>
                          <a:tab pos="-19263360" algn="l"/>
                          <a:tab pos="-18755360" algn="l"/>
                          <a:tab pos="-18247360" algn="l"/>
                          <a:tab pos="-17739360" algn="l"/>
                          <a:tab pos="-17231360" algn="l"/>
                          <a:tab pos="-16723360" algn="l"/>
                          <a:tab pos="-16215360" algn="l"/>
                          <a:tab pos="-15707360" algn="l"/>
                          <a:tab pos="-15199360" algn="l"/>
                          <a:tab pos="-14691360" algn="l"/>
                          <a:tab pos="-14183360" algn="l"/>
                          <a:tab pos="-13675360" algn="l"/>
                          <a:tab pos="-13167360" algn="l"/>
                          <a:tab pos="-12659360" algn="l"/>
                          <a:tab pos="-12151360" algn="l"/>
                          <a:tab pos="-11643360" algn="l"/>
                          <a:tab pos="-11135360" algn="l"/>
                          <a:tab pos="-10627360" algn="l"/>
                          <a:tab pos="-10119360" algn="l"/>
                          <a:tab pos="-9611360" algn="l"/>
                          <a:tab pos="-91033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</a:tabLst>
                      </a:pPr>
                      <a:r>
                        <a:rPr lang="en-US" sz="1000" kern="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                                                   년      월      일</a:t>
                      </a:r>
                      <a:endParaRPr lang="en-US" sz="1000" kern="100" dirty="0"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20787360" algn="l"/>
                          <a:tab pos="-20279360" algn="l"/>
                          <a:tab pos="-19771360" algn="l"/>
                          <a:tab pos="-19263360" algn="l"/>
                          <a:tab pos="-18755360" algn="l"/>
                          <a:tab pos="-18247360" algn="l"/>
                          <a:tab pos="-17739360" algn="l"/>
                          <a:tab pos="-17231360" algn="l"/>
                          <a:tab pos="-16723360" algn="l"/>
                          <a:tab pos="-16215360" algn="l"/>
                          <a:tab pos="-15707360" algn="l"/>
                          <a:tab pos="-15199360" algn="l"/>
                          <a:tab pos="-14691360" algn="l"/>
                          <a:tab pos="-14183360" algn="l"/>
                          <a:tab pos="-13675360" algn="l"/>
                          <a:tab pos="-13167360" algn="l"/>
                          <a:tab pos="-12659360" algn="l"/>
                          <a:tab pos="-12151360" algn="l"/>
                          <a:tab pos="-11643360" algn="l"/>
                          <a:tab pos="-11135360" algn="l"/>
                          <a:tab pos="-10627360" algn="l"/>
                          <a:tab pos="-10119360" algn="l"/>
                          <a:tab pos="-9611360" algn="l"/>
                          <a:tab pos="-91033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</a:tabLst>
                      </a:pPr>
                      <a:r>
                        <a:rPr lang="en-US" sz="1000" kern="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 </a:t>
                      </a:r>
                      <a:endParaRPr lang="en-US" sz="1000" kern="100" dirty="0"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20787360" algn="l"/>
                          <a:tab pos="-20279360" algn="l"/>
                          <a:tab pos="-19771360" algn="l"/>
                          <a:tab pos="-19263360" algn="l"/>
                          <a:tab pos="-18755360" algn="l"/>
                          <a:tab pos="-18247360" algn="l"/>
                          <a:tab pos="-17739360" algn="l"/>
                          <a:tab pos="-17231360" algn="l"/>
                          <a:tab pos="-16723360" algn="l"/>
                          <a:tab pos="-16215360" algn="l"/>
                          <a:tab pos="-15707360" algn="l"/>
                          <a:tab pos="-15199360" algn="l"/>
                          <a:tab pos="-14691360" algn="l"/>
                          <a:tab pos="-14183360" algn="l"/>
                          <a:tab pos="-13675360" algn="l"/>
                          <a:tab pos="-13167360" algn="l"/>
                          <a:tab pos="-12659360" algn="l"/>
                          <a:tab pos="-12151360" algn="l"/>
                          <a:tab pos="-11643360" algn="l"/>
                          <a:tab pos="-11135360" algn="l"/>
                          <a:tab pos="-10627360" algn="l"/>
                          <a:tab pos="-10119360" algn="l"/>
                          <a:tab pos="-9611360" algn="l"/>
                          <a:tab pos="-91033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</a:tabLst>
                      </a:pPr>
                      <a:r>
                        <a:rPr lang="en-US" sz="1000" kern="0" dirty="0">
                          <a:effectLst/>
                          <a:latin typeface="나눔고딕" panose="020D0304000000000000" pitchFamily="50" charset="-127"/>
                          <a:ea typeface="나눔고딕" panose="020D0304000000000000" pitchFamily="50" charset="-127"/>
                        </a:rPr>
                        <a:t>                                                  신청인          (인)</a:t>
                      </a:r>
                      <a:endParaRPr lang="en-US" sz="1000" kern="100" dirty="0">
                        <a:solidFill>
                          <a:srgbClr val="000000"/>
                        </a:solidFill>
                        <a:effectLst/>
                        <a:latin typeface="나눔고딕" panose="020D0304000000000000" pitchFamily="50" charset="-127"/>
                        <a:ea typeface="나눔고딕" panose="020D0304000000000000" pitchFamily="50" charset="-127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124200" y="772180"/>
            <a:ext cx="3430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304000000000000" pitchFamily="50" charset="-127"/>
                <a:ea typeface="나눔고딕" panose="020D0304000000000000" pitchFamily="50" charset="-127"/>
              </a:rPr>
              <a:t>신인작가 공모 신청서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304000000000000" pitchFamily="50" charset="-127"/>
              <a:ea typeface="나눔고딕" panose="020D03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623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33839" y="772180"/>
            <a:ext cx="1943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304000000000000" pitchFamily="50" charset="-127"/>
                <a:ea typeface="나눔고딕" panose="020D0304000000000000" pitchFamily="50" charset="-127"/>
              </a:rPr>
              <a:t>전시 계획서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304000000000000" pitchFamily="50" charset="-127"/>
              <a:ea typeface="나눔고딕" panose="020D0304000000000000" pitchFamily="50" charset="-127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42900" y="1447800"/>
            <a:ext cx="6172200" cy="6720419"/>
          </a:xfrm>
        </p:spPr>
        <p:txBody>
          <a:bodyPr>
            <a:normAutofit/>
          </a:bodyPr>
          <a:lstStyle/>
          <a:p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작품구성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연출방식 등 구체적인 전시 내용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작성시 삭제하세요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31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4711" y="772180"/>
            <a:ext cx="29722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304000000000000" pitchFamily="50" charset="-127"/>
                <a:ea typeface="나눔고딕" panose="020D0304000000000000" pitchFamily="50" charset="-127"/>
              </a:rPr>
              <a:t>작품설명</a:t>
            </a:r>
            <a:r>
              <a:rPr lang="en-US" altLang="ko-KR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304000000000000" pitchFamily="50" charset="-127"/>
                <a:ea typeface="나눔고딕" panose="020D0304000000000000" pitchFamily="50" charset="-127"/>
              </a:rPr>
              <a:t>/</a:t>
            </a:r>
            <a:r>
              <a:rPr lang="ko-KR" altLang="en-US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304000000000000" pitchFamily="50" charset="-127"/>
                <a:ea typeface="나눔고딕" panose="020D0304000000000000" pitchFamily="50" charset="-127"/>
              </a:rPr>
              <a:t>작가노트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304000000000000" pitchFamily="50" charset="-127"/>
              <a:ea typeface="나눔고딕" panose="020D0304000000000000" pitchFamily="50" charset="-127"/>
            </a:endParaRPr>
          </a:p>
        </p:txBody>
      </p:sp>
      <p:sp>
        <p:nvSpPr>
          <p:cNvPr id="5" name="Content Placeholder 5"/>
          <p:cNvSpPr>
            <a:spLocks noGrp="1"/>
          </p:cNvSpPr>
          <p:nvPr>
            <p:ph idx="1"/>
          </p:nvPr>
        </p:nvSpPr>
        <p:spPr>
          <a:xfrm>
            <a:off x="342900" y="1447800"/>
            <a:ext cx="6172200" cy="6720419"/>
          </a:xfrm>
        </p:spPr>
        <p:txBody>
          <a:bodyPr>
            <a:normAutofit/>
          </a:bodyPr>
          <a:lstStyle/>
          <a:p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93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ace29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</TotalTime>
  <Words>37</Words>
  <Application>Microsoft Office PowerPoint</Application>
  <PresentationFormat>화면 슬라이드 쇼(4:3)</PresentationFormat>
  <Paragraphs>41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</vt:i4>
      </vt:variant>
    </vt:vector>
  </HeadingPairs>
  <TitlesOfParts>
    <vt:vector size="10" baseType="lpstr">
      <vt:lpstr>나눔고딕</vt:lpstr>
      <vt:lpstr>맑은 고딕</vt:lpstr>
      <vt:lpstr>Arial</vt:lpstr>
      <vt:lpstr>Calibri</vt:lpstr>
      <vt:lpstr>Times New Roman</vt:lpstr>
      <vt:lpstr>space291</vt:lpstr>
      <vt:lpstr>Custom Design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Liz</dc:creator>
  <cp:lastModifiedBy>admin</cp:lastModifiedBy>
  <cp:revision>7</cp:revision>
  <dcterms:created xsi:type="dcterms:W3CDTF">2014-04-26T04:34:00Z</dcterms:created>
  <dcterms:modified xsi:type="dcterms:W3CDTF">2015-04-07T05:33:20Z</dcterms:modified>
</cp:coreProperties>
</file>