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4" r:id="rId8"/>
    <p:sldId id="263" r:id="rId9"/>
    <p:sldId id="265" r:id="rId10"/>
    <p:sldId id="260" r:id="rId11"/>
    <p:sldId id="266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9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2012-08-06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12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2012-08-06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570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2012-08-06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00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2012-08-06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58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2012-08-06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3098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2012-08-06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267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2012-08-06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2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2012-08-06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848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2012-08-06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7093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2012-08-06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40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BD2E-ED73-4A7C-A28C-064A92C1C9A0}" type="datetimeFigureOut">
              <a:rPr lang="ko-KR" altLang="en-US" smtClean="0"/>
              <a:t>2012-08-06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399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4BD2E-ED73-4A7C-A28C-064A92C1C9A0}" type="datetimeFigureOut">
              <a:rPr lang="ko-KR" altLang="en-US" smtClean="0"/>
              <a:t>2012-08-06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BB7CF-7B56-4E50-ADD7-98340F1129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196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작 가 명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6505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ko-KR" altLang="en-US" dirty="0" smtClean="0"/>
              <a:t>작품이미지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949280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800" dirty="0" smtClean="0"/>
              <a:t>제목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사이즈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기법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년도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893523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ko-KR" altLang="en-US" dirty="0" smtClean="0"/>
              <a:t>작품이미지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949280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800" dirty="0" smtClean="0"/>
              <a:t>제목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사이즈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기법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년도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58902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ko-KR" altLang="en-US" dirty="0" smtClean="0"/>
              <a:t>작품이미지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949280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800" dirty="0" smtClean="0"/>
              <a:t>제목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사이즈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기법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년도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58902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ko-KR" altLang="en-US" dirty="0" smtClean="0"/>
              <a:t>작품이미지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949280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800" dirty="0" smtClean="0"/>
              <a:t>제목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사이즈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기법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년도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58902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ko-KR" altLang="en-US" dirty="0" smtClean="0"/>
              <a:t>작품이미지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949280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800" dirty="0" smtClean="0"/>
              <a:t>제목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사이즈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기법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년도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58902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ko-KR" altLang="en-US" dirty="0" smtClean="0"/>
              <a:t>작품이미지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949280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800" dirty="0" smtClean="0"/>
              <a:t>제목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사이즈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기법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년도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58902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ko-KR" altLang="en-US" dirty="0" smtClean="0"/>
              <a:t>작품이미지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949280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800" dirty="0" smtClean="0"/>
              <a:t>제목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사이즈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기법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년도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58902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ko-KR" altLang="en-US" dirty="0" smtClean="0"/>
              <a:t>작품이미지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949280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800" dirty="0" smtClean="0"/>
              <a:t>제목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사이즈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기법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년도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58902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ko-KR" altLang="en-US" dirty="0" smtClean="0"/>
              <a:t>작품이미지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949280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800" dirty="0" smtClean="0"/>
              <a:t>제목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사이즈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기법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년도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58902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314602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ko-KR" altLang="en-US" dirty="0" smtClean="0"/>
              <a:t>작품이미지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949280"/>
            <a:ext cx="8229600" cy="3929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1800" dirty="0" smtClean="0"/>
              <a:t>제목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사이즈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기법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년도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58902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83</Words>
  <Application>Microsoft Office PowerPoint</Application>
  <PresentationFormat>화면 슬라이드 쇼(4:3)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작 가 명</vt:lpstr>
      <vt:lpstr>작품이미지</vt:lpstr>
      <vt:lpstr>작품이미지</vt:lpstr>
      <vt:lpstr>작품이미지</vt:lpstr>
      <vt:lpstr>작품이미지</vt:lpstr>
      <vt:lpstr>작품이미지</vt:lpstr>
      <vt:lpstr>작품이미지</vt:lpstr>
      <vt:lpstr>작품이미지</vt:lpstr>
      <vt:lpstr>작품이미지</vt:lpstr>
      <vt:lpstr>작품이미지</vt:lpstr>
      <vt:lpstr>작품이미지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작 가 명</dc:title>
  <dc:creator>정승우</dc:creator>
  <cp:lastModifiedBy>정승우</cp:lastModifiedBy>
  <cp:revision>3</cp:revision>
  <dcterms:created xsi:type="dcterms:W3CDTF">2011-08-11T06:46:01Z</dcterms:created>
  <dcterms:modified xsi:type="dcterms:W3CDTF">2012-08-06T00:57:50Z</dcterms:modified>
</cp:coreProperties>
</file>