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57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12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57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00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58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098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26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2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848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7093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40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39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4BD2E-ED73-4A7C-A28C-064A92C1C9A0}" type="datetimeFigureOut">
              <a:rPr lang="ko-KR" altLang="en-US" smtClean="0"/>
              <a:t>2011-09-30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96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전시제</a:t>
            </a:r>
            <a:r>
              <a:rPr lang="ko-KR" altLang="en-US" dirty="0"/>
              <a:t>목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72200" y="486916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기획자명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650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7489860"/>
              </p:ext>
            </p:extLst>
          </p:nvPr>
        </p:nvGraphicFramePr>
        <p:xfrm>
          <a:off x="395536" y="476672"/>
          <a:ext cx="224259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/>
              </a:tblGrid>
              <a:tr h="3886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01.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전시의도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3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449723"/>
              </p:ext>
            </p:extLst>
          </p:nvPr>
        </p:nvGraphicFramePr>
        <p:xfrm>
          <a:off x="395536" y="476672"/>
          <a:ext cx="3888432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</a:tblGrid>
              <a:tr h="504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02.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전시내용 및 참여작가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066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5949281"/>
            <a:ext cx="8064896" cy="3600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dirty="0" smtClean="0"/>
              <a:t>제목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재료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기법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사이즈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년</a:t>
            </a:r>
            <a:r>
              <a:rPr lang="ko-KR" altLang="en-US" sz="1400" dirty="0"/>
              <a:t>도</a:t>
            </a:r>
          </a:p>
        </p:txBody>
      </p:sp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8512303"/>
              </p:ext>
            </p:extLst>
          </p:nvPr>
        </p:nvGraphicFramePr>
        <p:xfrm>
          <a:off x="395536" y="476672"/>
          <a:ext cx="3456384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</a:tblGrid>
              <a:tr h="504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03.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주요작품 이미지</a:t>
                      </a:r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(1)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632848" cy="410445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o-KR" altLang="en-US" sz="2800" dirty="0" smtClean="0"/>
              <a:t>작품이미지</a:t>
            </a:r>
            <a:endParaRPr lang="ko-KR" altLang="en-US" sz="28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83568" y="1268760"/>
            <a:ext cx="1296144" cy="3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800" dirty="0" smtClean="0"/>
              <a:t>작 가 명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89352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5949281"/>
            <a:ext cx="8064896" cy="3600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dirty="0" smtClean="0"/>
              <a:t>제목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재료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기법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사이즈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년</a:t>
            </a:r>
            <a:r>
              <a:rPr lang="ko-KR" altLang="en-US" sz="1400" dirty="0"/>
              <a:t>도</a:t>
            </a:r>
          </a:p>
        </p:txBody>
      </p:sp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9752409"/>
              </p:ext>
            </p:extLst>
          </p:nvPr>
        </p:nvGraphicFramePr>
        <p:xfrm>
          <a:off x="395536" y="476672"/>
          <a:ext cx="3456384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</a:tblGrid>
              <a:tr h="504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03.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주요작품 이미지</a:t>
                      </a:r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(2)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632848" cy="410445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o-KR" altLang="en-US" sz="2800" dirty="0" smtClean="0"/>
              <a:t>작품이미지</a:t>
            </a:r>
            <a:endParaRPr lang="ko-KR" altLang="en-US" sz="28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83568" y="1268760"/>
            <a:ext cx="1296144" cy="3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800" dirty="0" smtClean="0"/>
              <a:t>작 가 명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0814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5949281"/>
            <a:ext cx="8064896" cy="3600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dirty="0" smtClean="0"/>
              <a:t>제목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재료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기법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사이즈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년</a:t>
            </a:r>
            <a:r>
              <a:rPr lang="ko-KR" altLang="en-US" sz="1400" dirty="0"/>
              <a:t>도</a:t>
            </a:r>
          </a:p>
        </p:txBody>
      </p:sp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840615"/>
              </p:ext>
            </p:extLst>
          </p:nvPr>
        </p:nvGraphicFramePr>
        <p:xfrm>
          <a:off x="395536" y="476672"/>
          <a:ext cx="3456384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</a:tblGrid>
              <a:tr h="504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03.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주요작품 이미지</a:t>
                      </a:r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(3)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632848" cy="410445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o-KR" altLang="en-US" sz="2800" dirty="0" smtClean="0"/>
              <a:t>작품이미지</a:t>
            </a:r>
            <a:endParaRPr lang="ko-KR" altLang="en-US" sz="28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83568" y="1268760"/>
            <a:ext cx="1296144" cy="3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800" dirty="0" smtClean="0"/>
              <a:t>작 가 명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0814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5949281"/>
            <a:ext cx="8064896" cy="3600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dirty="0" smtClean="0"/>
              <a:t>제목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재료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기법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사이즈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년</a:t>
            </a:r>
            <a:r>
              <a:rPr lang="ko-KR" altLang="en-US" sz="1400" dirty="0"/>
              <a:t>도</a:t>
            </a:r>
          </a:p>
        </p:txBody>
      </p:sp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718087"/>
              </p:ext>
            </p:extLst>
          </p:nvPr>
        </p:nvGraphicFramePr>
        <p:xfrm>
          <a:off x="395536" y="476672"/>
          <a:ext cx="3456384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</a:tblGrid>
              <a:tr h="504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03.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주요작품 이미지</a:t>
                      </a:r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(4)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632848" cy="410445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o-KR" altLang="en-US" sz="2800" dirty="0" smtClean="0"/>
              <a:t>작품이미지</a:t>
            </a:r>
            <a:endParaRPr lang="ko-KR" altLang="en-US" sz="28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83568" y="1268760"/>
            <a:ext cx="1296144" cy="3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800" dirty="0" smtClean="0"/>
              <a:t>작 가 명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0814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5949281"/>
            <a:ext cx="8064896" cy="3600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dirty="0" smtClean="0"/>
              <a:t>제목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재료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기법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사이즈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년</a:t>
            </a:r>
            <a:r>
              <a:rPr lang="ko-KR" altLang="en-US" sz="1400" dirty="0"/>
              <a:t>도</a:t>
            </a:r>
          </a:p>
        </p:txBody>
      </p:sp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4057196"/>
              </p:ext>
            </p:extLst>
          </p:nvPr>
        </p:nvGraphicFramePr>
        <p:xfrm>
          <a:off x="395536" y="476672"/>
          <a:ext cx="3456384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</a:tblGrid>
              <a:tr h="504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03.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주요작품 이미지</a:t>
                      </a:r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(5)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632848" cy="410445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o-KR" altLang="en-US" sz="2800" dirty="0" smtClean="0"/>
              <a:t>작품이미지</a:t>
            </a:r>
            <a:endParaRPr lang="ko-KR" altLang="en-US" sz="28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83568" y="1268760"/>
            <a:ext cx="1296144" cy="3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800" dirty="0" smtClean="0"/>
              <a:t>작 가 명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0814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5949281"/>
            <a:ext cx="8064896" cy="3600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dirty="0" smtClean="0"/>
              <a:t>제목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재료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기법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사이즈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년</a:t>
            </a:r>
            <a:r>
              <a:rPr lang="ko-KR" altLang="en-US" sz="1400" dirty="0"/>
              <a:t>도</a:t>
            </a:r>
          </a:p>
        </p:txBody>
      </p:sp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9117875"/>
              </p:ext>
            </p:extLst>
          </p:nvPr>
        </p:nvGraphicFramePr>
        <p:xfrm>
          <a:off x="395536" y="476672"/>
          <a:ext cx="3456384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</a:tblGrid>
              <a:tr h="504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03.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주요작품 이미지</a:t>
                      </a:r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(6)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632848" cy="410445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o-KR" altLang="en-US" sz="2800" dirty="0" smtClean="0"/>
              <a:t>작품이미지</a:t>
            </a:r>
            <a:endParaRPr lang="ko-KR" altLang="en-US" sz="28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83568" y="1268760"/>
            <a:ext cx="1296144" cy="3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800" dirty="0" smtClean="0"/>
              <a:t>작 가 명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0814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5949281"/>
            <a:ext cx="8064896" cy="3600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dirty="0" smtClean="0"/>
              <a:t>제목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재료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기법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사이즈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년</a:t>
            </a:r>
            <a:r>
              <a:rPr lang="ko-KR" altLang="en-US" sz="1400" dirty="0"/>
              <a:t>도</a:t>
            </a:r>
          </a:p>
        </p:txBody>
      </p:sp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3747011"/>
              </p:ext>
            </p:extLst>
          </p:nvPr>
        </p:nvGraphicFramePr>
        <p:xfrm>
          <a:off x="395536" y="476672"/>
          <a:ext cx="3456384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</a:tblGrid>
              <a:tr h="504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03.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주요작품 이미지</a:t>
                      </a:r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(7)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632848" cy="410445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o-KR" altLang="en-US" sz="2800" dirty="0" smtClean="0"/>
              <a:t>작품이미지</a:t>
            </a:r>
            <a:endParaRPr lang="ko-KR" altLang="en-US" sz="28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83568" y="1268760"/>
            <a:ext cx="1296144" cy="3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800" dirty="0" smtClean="0"/>
              <a:t>작 가 명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0814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5949281"/>
            <a:ext cx="8064896" cy="3600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dirty="0" smtClean="0"/>
              <a:t>제목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재료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기법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사이즈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년</a:t>
            </a:r>
            <a:r>
              <a:rPr lang="ko-KR" altLang="en-US" sz="1400" dirty="0"/>
              <a:t>도</a:t>
            </a:r>
          </a:p>
        </p:txBody>
      </p:sp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644645"/>
              </p:ext>
            </p:extLst>
          </p:nvPr>
        </p:nvGraphicFramePr>
        <p:xfrm>
          <a:off x="395536" y="476672"/>
          <a:ext cx="3456384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</a:tblGrid>
              <a:tr h="504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03.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주요작품 이미지</a:t>
                      </a:r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(8)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632848" cy="410445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o-KR" altLang="en-US" sz="2800" dirty="0" smtClean="0"/>
              <a:t>작품이미지</a:t>
            </a:r>
            <a:endParaRPr lang="ko-KR" altLang="en-US" sz="28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83568" y="1268760"/>
            <a:ext cx="1296144" cy="3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800" dirty="0" smtClean="0"/>
              <a:t>작 가 명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0814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5949281"/>
            <a:ext cx="8064896" cy="3600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dirty="0" smtClean="0"/>
              <a:t>제목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재료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기법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사이즈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년</a:t>
            </a:r>
            <a:r>
              <a:rPr lang="ko-KR" altLang="en-US" sz="1400" dirty="0"/>
              <a:t>도</a:t>
            </a:r>
          </a:p>
        </p:txBody>
      </p:sp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9047514"/>
              </p:ext>
            </p:extLst>
          </p:nvPr>
        </p:nvGraphicFramePr>
        <p:xfrm>
          <a:off x="395536" y="476672"/>
          <a:ext cx="3456384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</a:tblGrid>
              <a:tr h="504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03.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주요작품 이미지</a:t>
                      </a:r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(9)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632848" cy="410445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o-KR" altLang="en-US" sz="2800" dirty="0" smtClean="0"/>
              <a:t>작품이미지</a:t>
            </a:r>
            <a:endParaRPr lang="ko-KR" altLang="en-US" sz="28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83568" y="1268760"/>
            <a:ext cx="1296144" cy="3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800" dirty="0" smtClean="0"/>
              <a:t>작 가 명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0814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5949281"/>
            <a:ext cx="8064896" cy="3600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400" dirty="0" smtClean="0"/>
              <a:t>제목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재료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기법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사이즈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년</a:t>
            </a:r>
            <a:r>
              <a:rPr lang="ko-KR" altLang="en-US" sz="1400" dirty="0"/>
              <a:t>도</a:t>
            </a:r>
          </a:p>
        </p:txBody>
      </p:sp>
      <p:graphicFrame>
        <p:nvGraphicFramePr>
          <p:cNvPr id="5" name="내용 개체 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2758421"/>
              </p:ext>
            </p:extLst>
          </p:nvPr>
        </p:nvGraphicFramePr>
        <p:xfrm>
          <a:off x="395536" y="476672"/>
          <a:ext cx="3456384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</a:tblGrid>
              <a:tr h="504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03. </a:t>
                      </a:r>
                      <a:r>
                        <a:rPr lang="ko-KR" altLang="en-US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주요작품 이미지</a:t>
                      </a:r>
                      <a:r>
                        <a:rPr lang="en-US" altLang="ko-KR" sz="24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(10)</a:t>
                      </a:r>
                      <a:endParaRPr lang="ko-KR" altLang="en-US" sz="24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632848" cy="410445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o-KR" altLang="en-US" sz="2800" dirty="0" smtClean="0"/>
              <a:t>작품이미지</a:t>
            </a:r>
            <a:endParaRPr lang="ko-KR" altLang="en-US" sz="28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83568" y="1268760"/>
            <a:ext cx="1296144" cy="3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800" dirty="0" smtClean="0"/>
              <a:t>작 가 명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0814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210</Words>
  <Application>Microsoft Office PowerPoint</Application>
  <PresentationFormat>화면 슬라이드 쇼(4:3)</PresentationFormat>
  <Paragraphs>44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전시제목</vt:lpstr>
      <vt:lpstr>PowerPoint 프레젠테이션</vt:lpstr>
      <vt:lpstr>PowerPoint 프레젠테이션</vt:lpstr>
      <vt:lpstr>작품이미지</vt:lpstr>
      <vt:lpstr>작품이미지</vt:lpstr>
      <vt:lpstr>작품이미지</vt:lpstr>
      <vt:lpstr>작품이미지</vt:lpstr>
      <vt:lpstr>작품이미지</vt:lpstr>
      <vt:lpstr>작품이미지</vt:lpstr>
      <vt:lpstr>작품이미지</vt:lpstr>
      <vt:lpstr>작품이미지</vt:lpstr>
      <vt:lpstr>작품이미지</vt:lpstr>
      <vt:lpstr>작품이미지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작 가 명</dc:title>
  <dc:creator>정승우</dc:creator>
  <cp:lastModifiedBy>정승우</cp:lastModifiedBy>
  <cp:revision>4</cp:revision>
  <dcterms:created xsi:type="dcterms:W3CDTF">2011-08-11T06:46:01Z</dcterms:created>
  <dcterms:modified xsi:type="dcterms:W3CDTF">2011-09-30T07:55:00Z</dcterms:modified>
</cp:coreProperties>
</file>