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4" r:id="rId1"/>
  </p:sldMasterIdLst>
  <p:notesMasterIdLst>
    <p:notesMasterId r:id="rId6"/>
  </p:notesMasterIdLst>
  <p:sldIdLst>
    <p:sldId id="256" r:id="rId2"/>
    <p:sldId id="257" r:id="rId3"/>
    <p:sldId id="260" r:id="rId4"/>
    <p:sldId id="261" r:id="rId5"/>
  </p:sldIdLst>
  <p:sldSz cx="9906000" cy="6858000" type="A4"/>
  <p:notesSz cx="6858000" cy="9144000"/>
  <p:embeddedFontLst>
    <p:embeddedFont>
      <p:font typeface="나눔고딕" panose="020D0604000000000000" pitchFamily="50" charset="-127"/>
      <p:regular r:id="rId7"/>
      <p:bold r:id="rId8"/>
    </p:embeddedFont>
    <p:embeddedFont>
      <p:font typeface="맑은 고딕" panose="020B0503020000020004" pitchFamily="50" charset="-127"/>
      <p:regular r:id="rId9"/>
      <p:bold r:id="rId10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11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02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28" autoAdjust="0"/>
    <p:restoredTop sz="87761"/>
  </p:normalViewPr>
  <p:slideViewPr>
    <p:cSldViewPr>
      <p:cViewPr varScale="1">
        <p:scale>
          <a:sx n="110" d="100"/>
          <a:sy n="110" d="100"/>
        </p:scale>
        <p:origin x="1026" y="108"/>
      </p:cViewPr>
      <p:guideLst>
        <p:guide orient="horz" pos="2159"/>
        <p:guide pos="311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>
                <a:latin typeface="나눔고딕"/>
                <a:ea typeface="나눔고딕"/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>
                <a:latin typeface="나눔고딕"/>
                <a:ea typeface="나눔고딕"/>
              </a:defRPr>
            </a:lvl1pPr>
          </a:lstStyle>
          <a:p>
            <a:pPr lvl="0">
              <a:defRPr lang="ko-KR" altLang="en-US"/>
            </a:pPr>
            <a:fld id="{253D21CC-E001-4162-92AC-F65BC0CBB1A9}" type="datetime1">
              <a:rPr lang="ko-KR" altLang="en-US"/>
              <a:pPr lvl="0">
                <a:defRPr lang="ko-KR" altLang="en-US"/>
              </a:pPr>
              <a:t>2021-11-30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>
                <a:latin typeface="나눔고딕"/>
                <a:ea typeface="나눔고딕"/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>
                <a:latin typeface="나눔고딕"/>
                <a:ea typeface="나눔고딕"/>
              </a:defRPr>
            </a:lvl1pPr>
          </a:lstStyle>
          <a:p>
            <a:pPr lvl="0">
              <a:defRPr lang="ko-KR" altLang="en-US"/>
            </a:pPr>
            <a:fld id="{85DD5442-E74F-4B54-A237-E16C05C1FF31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나눔고딕"/>
        <a:ea typeface="나눔고딕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나눔고딕"/>
        <a:ea typeface="나눔고딕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나눔고딕"/>
        <a:ea typeface="나눔고딕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나눔고딕"/>
        <a:ea typeface="나눔고딕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나눔고딕"/>
        <a:ea typeface="나눔고딕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D0B1A-72B7-4043-B9FC-9D1396A7BCD5}" type="datetimeFigureOut">
              <a:rPr lang="ko-KR" altLang="en-US" smtClean="0"/>
              <a:t>2021-11-30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F8990-7A21-4CFA-B121-F9B86CED8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9460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D0B1A-72B7-4043-B9FC-9D1396A7BCD5}" type="datetimeFigureOut">
              <a:rPr lang="ko-KR" altLang="en-US" smtClean="0"/>
              <a:t>2021-11-30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F8990-7A21-4CFA-B121-F9B86CED8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7581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D0B1A-72B7-4043-B9FC-9D1396A7BCD5}" type="datetimeFigureOut">
              <a:rPr lang="ko-KR" altLang="en-US" smtClean="0"/>
              <a:t>2021-11-30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F8990-7A21-4CFA-B121-F9B86CED8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9393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D0B1A-72B7-4043-B9FC-9D1396A7BCD5}" type="datetimeFigureOut">
              <a:rPr lang="ko-KR" altLang="en-US" smtClean="0"/>
              <a:t>2021-11-30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F8990-7A21-4CFA-B121-F9B86CED8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0195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D0B1A-72B7-4043-B9FC-9D1396A7BCD5}" type="datetimeFigureOut">
              <a:rPr lang="ko-KR" altLang="en-US" smtClean="0"/>
              <a:t>2021-11-30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F8990-7A21-4CFA-B121-F9B86CED8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1373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D0B1A-72B7-4043-B9FC-9D1396A7BCD5}" type="datetimeFigureOut">
              <a:rPr lang="ko-KR" altLang="en-US" smtClean="0"/>
              <a:t>2021-11-30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F8990-7A21-4CFA-B121-F9B86CED8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533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D0B1A-72B7-4043-B9FC-9D1396A7BCD5}" type="datetimeFigureOut">
              <a:rPr lang="ko-KR" altLang="en-US" smtClean="0"/>
              <a:t>2021-11-30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F8990-7A21-4CFA-B121-F9B86CED8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6268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D0B1A-72B7-4043-B9FC-9D1396A7BCD5}" type="datetimeFigureOut">
              <a:rPr lang="ko-KR" altLang="en-US" smtClean="0"/>
              <a:t>2021-11-30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F8990-7A21-4CFA-B121-F9B86CED8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5953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D0B1A-72B7-4043-B9FC-9D1396A7BCD5}" type="datetimeFigureOut">
              <a:rPr lang="ko-KR" altLang="en-US" smtClean="0"/>
              <a:t>2021-11-30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F8990-7A21-4CFA-B121-F9B86CED8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7287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D0B1A-72B7-4043-B9FC-9D1396A7BCD5}" type="datetimeFigureOut">
              <a:rPr lang="ko-KR" altLang="en-US" smtClean="0"/>
              <a:t>2021-11-30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F8990-7A21-4CFA-B121-F9B86CED8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313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D0B1A-72B7-4043-B9FC-9D1396A7BCD5}" type="datetimeFigureOut">
              <a:rPr lang="ko-KR" altLang="en-US" smtClean="0"/>
              <a:t>2021-11-30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F8990-7A21-4CFA-B121-F9B86CED8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7129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fld id="{8F3D0B1A-72B7-4043-B9FC-9D1396A7BCD5}" type="datetimeFigureOut">
              <a:rPr lang="ko-KR" altLang="en-US" smtClean="0"/>
              <a:pPr/>
              <a:t>2021-11-30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fld id="{20AF8990-7A21-4CFA-B121-F9B86CED857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76096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49E58A-48AA-4B60-8C81-0CB3F36EE369}"/>
              </a:ext>
            </a:extLst>
          </p:cNvPr>
          <p:cNvSpPr txBox="1"/>
          <p:nvPr/>
        </p:nvSpPr>
        <p:spPr>
          <a:xfrm>
            <a:off x="2702777" y="2492896"/>
            <a:ext cx="467948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 dirty="0"/>
              <a:t>성명 </a:t>
            </a:r>
            <a:r>
              <a:rPr lang="en-US" altLang="ko-KR" sz="3200" dirty="0"/>
              <a:t>OOO(</a:t>
            </a:r>
            <a:r>
              <a:rPr lang="ko-KR" altLang="en-US" sz="3200" dirty="0"/>
              <a:t>영문명 </a:t>
            </a:r>
            <a:r>
              <a:rPr lang="en-US" altLang="ko-KR" sz="3200" dirty="0"/>
              <a:t>OOO)</a:t>
            </a:r>
          </a:p>
          <a:p>
            <a:pPr algn="ctr"/>
            <a:r>
              <a:rPr lang="ko-KR" altLang="en-US" sz="2000" dirty="0" err="1"/>
              <a:t>작가명</a:t>
            </a:r>
            <a:r>
              <a:rPr lang="en-US" altLang="ko-KR" sz="3200" dirty="0"/>
              <a:t> </a:t>
            </a:r>
            <a:r>
              <a:rPr lang="en-US" altLang="ko-KR" sz="1200" i="1" dirty="0">
                <a:solidFill>
                  <a:srgbClr val="2402EE"/>
                </a:solidFill>
                <a:ea typeface="나눔스퀘어_ac" panose="020B0600000101010101" pitchFamily="50" charset="-127"/>
              </a:rPr>
              <a:t>(</a:t>
            </a:r>
            <a:r>
              <a:rPr lang="en-US" altLang="ko-KR" sz="1200" i="1" dirty="0">
                <a:solidFill>
                  <a:srgbClr val="2402EE"/>
                </a:solidFill>
              </a:rPr>
              <a:t>※ </a:t>
            </a:r>
            <a:r>
              <a:rPr lang="ko-KR" altLang="en-US" sz="1200" i="1" dirty="0" err="1">
                <a:solidFill>
                  <a:srgbClr val="2402EE"/>
                </a:solidFill>
              </a:rPr>
              <a:t>작가명</a:t>
            </a:r>
            <a:r>
              <a:rPr lang="ko-KR" altLang="en-US" sz="1200" i="1" dirty="0">
                <a:solidFill>
                  <a:srgbClr val="2402EE"/>
                </a:solidFill>
              </a:rPr>
              <a:t> 사용 시 기재</a:t>
            </a:r>
            <a:r>
              <a:rPr lang="en-US" altLang="ko-KR" sz="1200" i="1" dirty="0">
                <a:solidFill>
                  <a:srgbClr val="2402EE"/>
                </a:solidFill>
              </a:rPr>
              <a:t>)</a:t>
            </a:r>
            <a:endParaRPr lang="en-US" sz="1200" i="1" dirty="0">
              <a:solidFill>
                <a:srgbClr val="2402EE"/>
              </a:solidFill>
              <a:ea typeface="나눔스퀘어_ac" panose="020B0600000101010101" pitchFamily="50" charset="-127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B4002B5-4996-405D-A709-03133148BE73}"/>
              </a:ext>
            </a:extLst>
          </p:cNvPr>
          <p:cNvSpPr txBox="1"/>
          <p:nvPr/>
        </p:nvSpPr>
        <p:spPr>
          <a:xfrm>
            <a:off x="128464" y="188640"/>
            <a:ext cx="2340260" cy="33855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600" b="1" dirty="0">
                <a:latin typeface="+mj-lt"/>
              </a:rPr>
              <a:t> </a:t>
            </a:r>
            <a:r>
              <a:rPr lang="ko-KR" altLang="en-US" sz="1600" b="1" dirty="0">
                <a:latin typeface="+mj-lt"/>
              </a:rPr>
              <a:t>작가 노트</a:t>
            </a:r>
            <a:r>
              <a:rPr lang="en-US" altLang="ko-KR" sz="1600" b="1" dirty="0">
                <a:latin typeface="+mj-lt"/>
              </a:rPr>
              <a:t>[</a:t>
            </a:r>
            <a:r>
              <a:rPr lang="ko-KR" altLang="en-US" sz="1600" b="1" dirty="0">
                <a:latin typeface="+mj-lt"/>
              </a:rPr>
              <a:t>필수</a:t>
            </a:r>
            <a:r>
              <a:rPr lang="en-US" altLang="ko-KR" sz="1600" b="1" dirty="0">
                <a:latin typeface="+mj-lt"/>
              </a:rPr>
              <a:t>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AB9016-B2C2-4E87-9F1F-31EC6A671AA9}"/>
              </a:ext>
            </a:extLst>
          </p:cNvPr>
          <p:cNvSpPr txBox="1"/>
          <p:nvPr/>
        </p:nvSpPr>
        <p:spPr>
          <a:xfrm>
            <a:off x="4302025" y="3290503"/>
            <a:ext cx="130195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1200" dirty="0">
                <a:solidFill>
                  <a:srgbClr val="2402EE"/>
                </a:solidFill>
              </a:rPr>
              <a:t>2</a:t>
            </a:r>
            <a:r>
              <a:rPr lang="ko-KR" altLang="en-US" sz="1200" dirty="0">
                <a:solidFill>
                  <a:srgbClr val="2402EE"/>
                </a:solidFill>
              </a:rPr>
              <a:t>장 이내로 작성</a:t>
            </a:r>
          </a:p>
        </p:txBody>
      </p:sp>
    </p:spTree>
    <p:extLst>
      <p:ext uri="{BB962C8B-B14F-4D97-AF65-F5344CB8AC3E}">
        <p14:creationId xmlns:p14="http://schemas.microsoft.com/office/powerpoint/2010/main" val="3083517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B4002B5-4996-405D-A709-03133148BE73}"/>
              </a:ext>
            </a:extLst>
          </p:cNvPr>
          <p:cNvSpPr txBox="1"/>
          <p:nvPr/>
        </p:nvSpPr>
        <p:spPr>
          <a:xfrm>
            <a:off x="128464" y="188640"/>
            <a:ext cx="2340260" cy="33855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600" b="1" dirty="0">
                <a:latin typeface="+mj-lt"/>
              </a:rPr>
              <a:t> </a:t>
            </a:r>
            <a:r>
              <a:rPr lang="ko-KR" altLang="en-US" sz="1600" b="1" dirty="0">
                <a:latin typeface="+mj-lt"/>
              </a:rPr>
              <a:t>작품 소개</a:t>
            </a:r>
            <a:r>
              <a:rPr lang="en-US" altLang="ko-KR" sz="1600" b="1" dirty="0">
                <a:latin typeface="+mj-lt"/>
              </a:rPr>
              <a:t>[</a:t>
            </a:r>
            <a:r>
              <a:rPr lang="ko-KR" altLang="en-US" sz="1600" b="1" dirty="0">
                <a:latin typeface="+mj-lt"/>
              </a:rPr>
              <a:t>필수</a:t>
            </a:r>
            <a:r>
              <a:rPr lang="en-US" altLang="ko-KR" sz="1600" b="1" dirty="0">
                <a:latin typeface="+mj-lt"/>
              </a:rPr>
              <a:t>]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A6962E-6955-4A89-8D5A-A723EC036EDB}"/>
              </a:ext>
            </a:extLst>
          </p:cNvPr>
          <p:cNvSpPr txBox="1"/>
          <p:nvPr/>
        </p:nvSpPr>
        <p:spPr>
          <a:xfrm>
            <a:off x="416496" y="872716"/>
            <a:ext cx="5400600" cy="887615"/>
          </a:xfrm>
          <a:prstGeom prst="rect">
            <a:avLst/>
          </a:prstGeom>
          <a:noFill/>
          <a:ln w="19050">
            <a:noFill/>
            <a:prstDash val="sys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dirty="0">
                <a:solidFill>
                  <a:srgbClr val="2402EE"/>
                </a:solidFill>
              </a:rPr>
              <a:t>※ </a:t>
            </a:r>
            <a:r>
              <a:rPr lang="ko-KR" altLang="en-US" sz="1200" dirty="0">
                <a:solidFill>
                  <a:srgbClr val="2402EE"/>
                </a:solidFill>
              </a:rPr>
              <a:t>한 페이지</a:t>
            </a:r>
            <a:r>
              <a:rPr lang="en-US" altLang="ko-KR" sz="1200" dirty="0">
                <a:solidFill>
                  <a:srgbClr val="2402EE"/>
                </a:solidFill>
              </a:rPr>
              <a:t> </a:t>
            </a:r>
            <a:r>
              <a:rPr lang="ko-KR" altLang="en-US" sz="1200" dirty="0">
                <a:solidFill>
                  <a:srgbClr val="2402EE"/>
                </a:solidFill>
              </a:rPr>
              <a:t>당 한 작품 소개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dirty="0">
                <a:solidFill>
                  <a:srgbClr val="2402EE"/>
                </a:solidFill>
              </a:rPr>
              <a:t>※ </a:t>
            </a:r>
            <a:r>
              <a:rPr lang="ko-KR" altLang="en-US" sz="1200" dirty="0">
                <a:solidFill>
                  <a:srgbClr val="2402EE"/>
                </a:solidFill>
              </a:rPr>
              <a:t>총 작품 소개 페이지 </a:t>
            </a:r>
            <a:r>
              <a:rPr lang="en-US" altLang="ko-KR" sz="1200" dirty="0">
                <a:solidFill>
                  <a:srgbClr val="2402EE"/>
                </a:solidFill>
              </a:rPr>
              <a:t>20 </a:t>
            </a:r>
            <a:r>
              <a:rPr lang="ko-KR" altLang="en-US" sz="1200" dirty="0">
                <a:solidFill>
                  <a:srgbClr val="2402EE"/>
                </a:solidFill>
              </a:rPr>
              <a:t>페이지 이내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dirty="0">
                <a:solidFill>
                  <a:srgbClr val="2402EE"/>
                </a:solidFill>
              </a:rPr>
              <a:t>※</a:t>
            </a:r>
            <a:r>
              <a:rPr lang="ko-KR" altLang="en-US" sz="1200" dirty="0">
                <a:solidFill>
                  <a:srgbClr val="2402EE"/>
                </a:solidFill>
              </a:rPr>
              <a:t> 하단에 작품 정보</a:t>
            </a:r>
            <a:r>
              <a:rPr lang="en-US" altLang="ko-KR" sz="1200" dirty="0">
                <a:solidFill>
                  <a:srgbClr val="2402EE"/>
                </a:solidFill>
              </a:rPr>
              <a:t>(</a:t>
            </a:r>
            <a:r>
              <a:rPr lang="ko-KR" altLang="en-US" sz="1200" dirty="0">
                <a:solidFill>
                  <a:srgbClr val="2402EE"/>
                </a:solidFill>
              </a:rPr>
              <a:t>작품 캡션 및 작품 설명</a:t>
            </a:r>
            <a:r>
              <a:rPr lang="en-US" altLang="ko-KR" sz="1200" dirty="0">
                <a:solidFill>
                  <a:srgbClr val="2402EE"/>
                </a:solidFill>
              </a:rPr>
              <a:t>)</a:t>
            </a:r>
            <a:r>
              <a:rPr lang="ko-KR" altLang="en-US" sz="1200" dirty="0">
                <a:solidFill>
                  <a:srgbClr val="2402EE"/>
                </a:solidFill>
              </a:rPr>
              <a:t> 기재</a:t>
            </a:r>
            <a:endParaRPr lang="en-US" altLang="ko-KR" sz="1200" dirty="0">
              <a:solidFill>
                <a:srgbClr val="2402EE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4E91D4-F5F2-4FB3-84CE-991A7047CBAC}"/>
              </a:ext>
            </a:extLst>
          </p:cNvPr>
          <p:cNvSpPr txBox="1"/>
          <p:nvPr/>
        </p:nvSpPr>
        <p:spPr>
          <a:xfrm>
            <a:off x="236476" y="5870059"/>
            <a:ext cx="94167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1000" dirty="0"/>
              <a:t>작품 캡션</a:t>
            </a:r>
            <a:r>
              <a:rPr lang="en-US" altLang="ko-KR" sz="1000" dirty="0"/>
              <a:t>:</a:t>
            </a:r>
            <a:r>
              <a:rPr lang="ko-KR" altLang="en-US" sz="1000" dirty="0"/>
              <a:t>  </a:t>
            </a:r>
            <a:r>
              <a:rPr lang="ko-KR" altLang="en-US" sz="1000" dirty="0" err="1"/>
              <a:t>작가명</a:t>
            </a:r>
            <a:r>
              <a:rPr lang="en-US" altLang="ko-KR" sz="1000" dirty="0"/>
              <a:t>_ </a:t>
            </a:r>
            <a:r>
              <a:rPr lang="ko-KR" altLang="en-US" sz="1000" dirty="0" err="1"/>
              <a:t>작품명</a:t>
            </a:r>
            <a:r>
              <a:rPr lang="en-US" altLang="ko-KR" sz="1000" dirty="0"/>
              <a:t>_ </a:t>
            </a:r>
            <a:r>
              <a:rPr lang="ko-KR" altLang="en-US" sz="1000" dirty="0"/>
              <a:t>기법 및 재료 </a:t>
            </a:r>
            <a:r>
              <a:rPr lang="en-US" altLang="ko-KR" sz="1000" dirty="0"/>
              <a:t>_ (</a:t>
            </a:r>
            <a:r>
              <a:rPr lang="ko-KR" altLang="en-US" sz="1000" dirty="0"/>
              <a:t>크기</a:t>
            </a:r>
            <a:r>
              <a:rPr lang="en-US" altLang="ko-KR" sz="1000" dirty="0"/>
              <a:t>) </a:t>
            </a:r>
            <a:r>
              <a:rPr lang="ko-KR" altLang="en-US" sz="1000" dirty="0"/>
              <a:t>세로 </a:t>
            </a:r>
            <a:r>
              <a:rPr lang="en-US" altLang="ko-KR" sz="1000" dirty="0"/>
              <a:t>x </a:t>
            </a:r>
            <a:r>
              <a:rPr lang="ko-KR" altLang="en-US" sz="1000" dirty="0"/>
              <a:t>가로</a:t>
            </a:r>
            <a:r>
              <a:rPr lang="en-US" altLang="ko-KR" sz="1000" dirty="0"/>
              <a:t>(</a:t>
            </a:r>
            <a:r>
              <a:rPr lang="ko-KR" altLang="en-US" sz="1000" dirty="0"/>
              <a:t>평면</a:t>
            </a:r>
            <a:r>
              <a:rPr lang="en-US" altLang="ko-KR" sz="1000" dirty="0"/>
              <a:t>) / </a:t>
            </a:r>
            <a:r>
              <a:rPr lang="ko-KR" altLang="en-US" sz="1000" dirty="0"/>
              <a:t>높이 </a:t>
            </a:r>
            <a:r>
              <a:rPr lang="en-US" altLang="ko-KR" sz="1000" dirty="0"/>
              <a:t>x </a:t>
            </a:r>
            <a:r>
              <a:rPr lang="ko-KR" altLang="en-US" sz="1000" dirty="0"/>
              <a:t>너비 </a:t>
            </a:r>
            <a:r>
              <a:rPr lang="en-US" altLang="ko-KR" sz="1000" dirty="0"/>
              <a:t>x </a:t>
            </a:r>
            <a:r>
              <a:rPr lang="ko-KR" altLang="en-US" sz="1000" dirty="0"/>
              <a:t>깊이 </a:t>
            </a:r>
            <a:r>
              <a:rPr lang="en-US" altLang="ko-KR" sz="1000" dirty="0"/>
              <a:t>(</a:t>
            </a:r>
            <a:r>
              <a:rPr lang="ko-KR" altLang="en-US" sz="1000" dirty="0"/>
              <a:t>입체</a:t>
            </a:r>
            <a:r>
              <a:rPr lang="en-US" altLang="ko-KR" sz="1000" dirty="0"/>
              <a:t>) _ </a:t>
            </a:r>
            <a:r>
              <a:rPr lang="ko-KR" altLang="en-US" sz="1000" dirty="0" err="1"/>
              <a:t>제작년도</a:t>
            </a:r>
            <a:r>
              <a:rPr lang="ko-KR" altLang="en-US" sz="1000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BDFA10-AF41-4557-BD3A-151511137E08}"/>
              </a:ext>
            </a:extLst>
          </p:cNvPr>
          <p:cNvSpPr txBox="1"/>
          <p:nvPr/>
        </p:nvSpPr>
        <p:spPr>
          <a:xfrm>
            <a:off x="252748" y="6093296"/>
            <a:ext cx="94167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1000" dirty="0"/>
              <a:t>작품 설명</a:t>
            </a:r>
            <a:r>
              <a:rPr lang="en-US" altLang="ko-KR" sz="1000" dirty="0"/>
              <a:t>: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156144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B4002B5-4996-405D-A709-03133148BE73}"/>
              </a:ext>
            </a:extLst>
          </p:cNvPr>
          <p:cNvSpPr txBox="1"/>
          <p:nvPr/>
        </p:nvSpPr>
        <p:spPr>
          <a:xfrm>
            <a:off x="128464" y="188640"/>
            <a:ext cx="2340260" cy="33855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600" b="1" dirty="0">
                <a:latin typeface="+mj-lt"/>
              </a:rPr>
              <a:t> </a:t>
            </a:r>
            <a:r>
              <a:rPr lang="ko-KR" altLang="en-US" sz="1600" b="1" dirty="0">
                <a:latin typeface="+mj-lt"/>
              </a:rPr>
              <a:t>평론</a:t>
            </a:r>
            <a:r>
              <a:rPr lang="en-US" altLang="ko-KR" sz="1600" b="1" dirty="0">
                <a:latin typeface="+mj-lt"/>
              </a:rPr>
              <a:t>[</a:t>
            </a:r>
            <a:r>
              <a:rPr lang="ko-KR" altLang="en-US" sz="1600" b="1" dirty="0">
                <a:latin typeface="+mj-lt"/>
              </a:rPr>
              <a:t>선택</a:t>
            </a:r>
            <a:r>
              <a:rPr lang="en-US" altLang="ko-KR" sz="1600" b="1" dirty="0">
                <a:latin typeface="+mj-lt"/>
              </a:rPr>
              <a:t>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2EEAE1-73A1-4952-8E45-BD903E14038D}"/>
              </a:ext>
            </a:extLst>
          </p:cNvPr>
          <p:cNvSpPr txBox="1"/>
          <p:nvPr/>
        </p:nvSpPr>
        <p:spPr>
          <a:xfrm>
            <a:off x="4274769" y="3290503"/>
            <a:ext cx="1356462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1200" dirty="0">
                <a:solidFill>
                  <a:srgbClr val="2402EE"/>
                </a:solidFill>
              </a:rPr>
              <a:t>대표 글 </a:t>
            </a:r>
            <a:r>
              <a:rPr lang="en-US" altLang="ko-KR" sz="1200" dirty="0">
                <a:solidFill>
                  <a:srgbClr val="2402EE"/>
                </a:solidFill>
              </a:rPr>
              <a:t>2</a:t>
            </a:r>
            <a:r>
              <a:rPr lang="ko-KR" altLang="en-US" sz="1200" dirty="0">
                <a:solidFill>
                  <a:srgbClr val="2402EE"/>
                </a:solidFill>
              </a:rPr>
              <a:t>편 이내</a:t>
            </a:r>
          </a:p>
        </p:txBody>
      </p:sp>
    </p:spTree>
    <p:extLst>
      <p:ext uri="{BB962C8B-B14F-4D97-AF65-F5344CB8AC3E}">
        <p14:creationId xmlns:p14="http://schemas.microsoft.com/office/powerpoint/2010/main" val="673016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100</Words>
  <Application>Microsoft Office PowerPoint</Application>
  <PresentationFormat>A4 용지(210x297mm)</PresentationFormat>
  <Paragraphs>12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나눔고딕</vt:lpstr>
      <vt:lpstr>Arial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윤 효정</cp:lastModifiedBy>
  <cp:revision>303</cp:revision>
  <dcterms:created xsi:type="dcterms:W3CDTF">2018-03-06T11:46:47Z</dcterms:created>
  <dcterms:modified xsi:type="dcterms:W3CDTF">2021-11-30T08:27:25Z</dcterms:modified>
</cp:coreProperties>
</file>