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59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914" y="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12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57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00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5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098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26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2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84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093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40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39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4BD2E-ED73-4A7C-A28C-064A92C1C9A0}" type="datetimeFigureOut">
              <a:rPr lang="ko-KR" altLang="en-US" smtClean="0"/>
              <a:t>2016-05-18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96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>
            <a:normAutofit/>
          </a:bodyPr>
          <a:lstStyle/>
          <a:p>
            <a:r>
              <a:rPr lang="ko-KR" altLang="en-US" sz="5000" dirty="0" smtClean="0"/>
              <a:t>작 가 명</a:t>
            </a:r>
            <a:endParaRPr lang="ko-KR" altLang="en-US" sz="5000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467544" y="3068960"/>
            <a:ext cx="8229600" cy="3464320"/>
          </a:xfrm>
          <a:prstGeom prst="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800" dirty="0" smtClean="0"/>
              <a:t>작업노트</a:t>
            </a:r>
            <a:endParaRPr lang="en-US" altLang="ko-KR" sz="1800" dirty="0" smtClean="0"/>
          </a:p>
          <a:p>
            <a:r>
              <a:rPr lang="en-US" altLang="ko-KR" sz="1800" dirty="0" smtClean="0"/>
              <a:t>(10</a:t>
            </a:r>
            <a:r>
              <a:rPr lang="ko-KR" altLang="en-US" sz="1800" dirty="0" smtClean="0"/>
              <a:t>줄 요약</a:t>
            </a:r>
            <a:r>
              <a:rPr lang="en-US" altLang="ko-KR" sz="1800" dirty="0" smtClean="0"/>
              <a:t>, 18pt </a:t>
            </a:r>
            <a:r>
              <a:rPr lang="ko-KR" altLang="en-US" sz="1800" dirty="0" smtClean="0"/>
              <a:t>유지</a:t>
            </a:r>
            <a:r>
              <a:rPr lang="en-US" altLang="ko-KR" sz="1800" dirty="0" smtClean="0"/>
              <a:t>)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323528" y="200068"/>
            <a:ext cx="2592288" cy="832527"/>
            <a:chOff x="0" y="5860262"/>
            <a:chExt cx="3001194" cy="963849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650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35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378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423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953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62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577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7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72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8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474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9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439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noFill/>
          <a:ln w="38100"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ko-KR" altLang="en-US" dirty="0" smtClean="0"/>
              <a:t>작품이미지</a:t>
            </a:r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b="1" dirty="0" smtClean="0"/>
              <a:t>제목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사이즈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기법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년도</a:t>
            </a:r>
            <a:endParaRPr lang="ko-KR" altLang="en-US" sz="14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3528" y="5908841"/>
            <a:ext cx="2592288" cy="832527"/>
            <a:chOff x="0" y="5860262"/>
            <a:chExt cx="3001194" cy="96384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-1" r="61087" b="83333"/>
            <a:stretch/>
          </p:blipFill>
          <p:spPr>
            <a:xfrm>
              <a:off x="899592" y="5923973"/>
              <a:ext cx="2101602" cy="90013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80676" b="83333"/>
            <a:stretch/>
          </p:blipFill>
          <p:spPr>
            <a:xfrm>
              <a:off x="0" y="5860262"/>
              <a:ext cx="1043608" cy="900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74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102</Words>
  <Application>Microsoft Office PowerPoint</Application>
  <PresentationFormat>화면 슬라이드 쇼(4:3)</PresentationFormat>
  <Paragraphs>23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맑은 고딕</vt:lpstr>
      <vt:lpstr>Arial</vt:lpstr>
      <vt:lpstr>Office 테마</vt:lpstr>
      <vt:lpstr>작 가 명</vt:lpstr>
      <vt:lpstr>작품이미지1</vt:lpstr>
      <vt:lpstr>작품이미지2</vt:lpstr>
      <vt:lpstr>작품이미지3</vt:lpstr>
      <vt:lpstr>작품이미지4</vt:lpstr>
      <vt:lpstr>작품이미지5</vt:lpstr>
      <vt:lpstr>작품이미지6</vt:lpstr>
      <vt:lpstr>작품이미지7</vt:lpstr>
      <vt:lpstr>작품이미지8</vt:lpstr>
      <vt:lpstr>작품이미지9</vt:lpstr>
      <vt:lpstr>작품이미지10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작 가 명</dc:title>
  <dc:creator>정승우</dc:creator>
  <cp:lastModifiedBy>권주희</cp:lastModifiedBy>
  <cp:revision>7</cp:revision>
  <dcterms:created xsi:type="dcterms:W3CDTF">2011-08-11T06:46:01Z</dcterms:created>
  <dcterms:modified xsi:type="dcterms:W3CDTF">2016-05-18T06:59:27Z</dcterms:modified>
</cp:coreProperties>
</file>